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916" r:id="rId5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C0AE1-68F8-4CD8-8FD1-EB7F9A1D238A}" v="36" dt="2025-09-03T12:37:17.13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50" autoAdjust="0"/>
  </p:normalViewPr>
  <p:slideViewPr>
    <p:cSldViewPr>
      <p:cViewPr varScale="1">
        <p:scale>
          <a:sx n="68" d="100"/>
          <a:sy n="68" d="100"/>
        </p:scale>
        <p:origin x="48" y="3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39EA92-DCAD-47A3-8D3D-00A7FA005DF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9FC161B-4BDF-4C12-8D6A-12B10C5BA33D}">
      <dgm:prSet phldrT="[Text]" custT="1"/>
      <dgm:spPr>
        <a:solidFill>
          <a:schemeClr val="accent2">
            <a:lumMod val="40000"/>
            <a:lumOff val="60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Chief Executive Officer - </a:t>
          </a:r>
          <a:r>
            <a:rPr lang="en-GB" sz="1600" kern="1200" dirty="0">
              <a:solidFill>
                <a:srgbClr val="002060"/>
              </a:solidFill>
              <a:latin typeface="Calibri"/>
              <a:ea typeface="+mn-ea"/>
              <a:cs typeface="+mn-cs"/>
            </a:rPr>
            <a:t>Jonny Bugg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Chief Finance Officer - </a:t>
          </a:r>
          <a:r>
            <a:rPr lang="en-GB" sz="1600" kern="1200" dirty="0">
              <a:solidFill>
                <a:srgbClr val="002060"/>
              </a:solidFill>
              <a:latin typeface="Calibri"/>
              <a:ea typeface="+mn-ea"/>
              <a:cs typeface="+mn-cs"/>
            </a:rPr>
            <a:t>Vaughan Ashcroft</a:t>
          </a:r>
        </a:p>
      </dgm:t>
    </dgm:pt>
    <dgm:pt modelId="{9B208CCD-D072-4171-B127-71D386D26F36}" type="parTrans" cxnId="{B8D1C5D3-B503-4C37-B383-18311FC6EB87}">
      <dgm:prSet/>
      <dgm:spPr/>
      <dgm:t>
        <a:bodyPr/>
        <a:lstStyle/>
        <a:p>
          <a:endParaRPr lang="en-GB"/>
        </a:p>
      </dgm:t>
    </dgm:pt>
    <dgm:pt modelId="{06F92FB8-9429-471E-9C46-134E206B5C43}" type="sibTrans" cxnId="{B8D1C5D3-B503-4C37-B383-18311FC6EB87}">
      <dgm:prSet/>
      <dgm:spPr/>
      <dgm:t>
        <a:bodyPr/>
        <a:lstStyle/>
        <a:p>
          <a:endParaRPr lang="en-GB"/>
        </a:p>
      </dgm:t>
    </dgm:pt>
    <dgm:pt modelId="{CAFA3829-3C0C-4400-9B3D-575D141D0FCC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dirty="0"/>
            <a:t>Victims</a:t>
          </a:r>
        </a:p>
        <a:p>
          <a:r>
            <a:rPr lang="en-GB" dirty="0">
              <a:solidFill>
                <a:srgbClr val="002060"/>
              </a:solidFill>
            </a:rPr>
            <a:t>Fiona Campbell</a:t>
          </a:r>
        </a:p>
      </dgm:t>
    </dgm:pt>
    <dgm:pt modelId="{99B5F789-4736-4831-B379-D5A63509EE98}" type="parTrans" cxnId="{6048697A-A06D-4F68-BB16-A715762B099B}">
      <dgm:prSet/>
      <dgm:spPr/>
      <dgm:t>
        <a:bodyPr/>
        <a:lstStyle/>
        <a:p>
          <a:endParaRPr lang="en-GB"/>
        </a:p>
      </dgm:t>
    </dgm:pt>
    <dgm:pt modelId="{E11D8079-B53A-4BA2-B316-8BFC26ABD2E7}" type="sibTrans" cxnId="{6048697A-A06D-4F68-BB16-A715762B099B}">
      <dgm:prSet/>
      <dgm:spPr/>
      <dgm:t>
        <a:bodyPr/>
        <a:lstStyle/>
        <a:p>
          <a:endParaRPr lang="en-GB"/>
        </a:p>
      </dgm:t>
    </dgm:pt>
    <dgm:pt modelId="{7974558D-EE0A-4926-BA82-9D39EA64BEBF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dirty="0"/>
            <a:t>Prevention</a:t>
          </a:r>
        </a:p>
        <a:p>
          <a:r>
            <a:rPr lang="en-GB" dirty="0">
              <a:solidFill>
                <a:srgbClr val="002060"/>
              </a:solidFill>
            </a:rPr>
            <a:t>Vicki Martin</a:t>
          </a:r>
        </a:p>
      </dgm:t>
    </dgm:pt>
    <dgm:pt modelId="{5BD6CDD3-FE06-444D-87EE-1B876B9B6ED1}" type="parTrans" cxnId="{CAC4311B-1236-49FE-B116-38636A885047}">
      <dgm:prSet/>
      <dgm:spPr/>
      <dgm:t>
        <a:bodyPr/>
        <a:lstStyle/>
        <a:p>
          <a:endParaRPr lang="en-GB"/>
        </a:p>
      </dgm:t>
    </dgm:pt>
    <dgm:pt modelId="{186560F2-7778-4AD6-8B58-1061A10410E1}" type="sibTrans" cxnId="{CAC4311B-1236-49FE-B116-38636A885047}">
      <dgm:prSet/>
      <dgm:spPr/>
      <dgm:t>
        <a:bodyPr/>
        <a:lstStyle/>
        <a:p>
          <a:endParaRPr lang="en-GB"/>
        </a:p>
      </dgm:t>
    </dgm:pt>
    <dgm:pt modelId="{07234E11-FBE2-4E8A-AC5D-3FFE66523797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dirty="0"/>
            <a:t>Communications &amp; Engagement</a:t>
          </a:r>
        </a:p>
        <a:p>
          <a:r>
            <a:rPr lang="en-GB" dirty="0">
              <a:solidFill>
                <a:srgbClr val="002060"/>
              </a:solidFill>
            </a:rPr>
            <a:t>Deborah Denton</a:t>
          </a:r>
        </a:p>
      </dgm:t>
    </dgm:pt>
    <dgm:pt modelId="{636ED21A-F3D0-4B2F-8FAA-6554FD13ED0E}" type="parTrans" cxnId="{67ED886D-4703-4561-9F7B-9ADD82F1CB35}">
      <dgm:prSet/>
      <dgm:spPr/>
      <dgm:t>
        <a:bodyPr/>
        <a:lstStyle/>
        <a:p>
          <a:endParaRPr lang="en-GB"/>
        </a:p>
      </dgm:t>
    </dgm:pt>
    <dgm:pt modelId="{E9A2C899-1A2F-402A-A058-514F71FC0DB5}" type="sibTrans" cxnId="{67ED886D-4703-4561-9F7B-9ADD82F1CB35}">
      <dgm:prSet/>
      <dgm:spPr/>
      <dgm:t>
        <a:bodyPr/>
        <a:lstStyle/>
        <a:p>
          <a:endParaRPr lang="en-GB"/>
        </a:p>
      </dgm:t>
    </dgm:pt>
    <dgm:pt modelId="{7696484E-6C55-4993-8C33-156257518D84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Criminal Justice</a:t>
          </a:r>
        </a:p>
        <a:p>
          <a:r>
            <a:rPr lang="en-GB" dirty="0">
              <a:solidFill>
                <a:srgbClr val="002060"/>
              </a:solidFill>
            </a:rPr>
            <a:t>Kelly Connor (secondment)</a:t>
          </a:r>
        </a:p>
      </dgm:t>
    </dgm:pt>
    <dgm:pt modelId="{2E840898-05F6-4742-B1FC-96751FBA46C5}" type="parTrans" cxnId="{E374D291-6E60-4516-8770-486228D2DCD6}">
      <dgm:prSet/>
      <dgm:spPr/>
      <dgm:t>
        <a:bodyPr/>
        <a:lstStyle/>
        <a:p>
          <a:endParaRPr lang="en-GB"/>
        </a:p>
      </dgm:t>
    </dgm:pt>
    <dgm:pt modelId="{9647755E-296D-4068-8D00-3812159F76C2}" type="sibTrans" cxnId="{E374D291-6E60-4516-8770-486228D2DCD6}">
      <dgm:prSet/>
      <dgm:spPr/>
      <dgm:t>
        <a:bodyPr/>
        <a:lstStyle/>
        <a:p>
          <a:endParaRPr lang="en-GB"/>
        </a:p>
      </dgm:t>
    </dgm:pt>
    <dgm:pt modelId="{07D78D4B-7F6F-402C-9C08-56D0D43A121A}" type="asst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 dirty="0"/>
            <a:t>Office &amp; project management</a:t>
          </a:r>
        </a:p>
      </dgm:t>
    </dgm:pt>
    <dgm:pt modelId="{986C61F4-B527-47AB-A630-463AB4ABEDAD}" type="parTrans" cxnId="{7A928B46-320F-42FE-AA98-FCED3A8BC03B}">
      <dgm:prSet/>
      <dgm:spPr/>
      <dgm:t>
        <a:bodyPr/>
        <a:lstStyle/>
        <a:p>
          <a:endParaRPr lang="en-GB"/>
        </a:p>
      </dgm:t>
    </dgm:pt>
    <dgm:pt modelId="{C7E932DA-EE09-4C75-A419-8FA2DA2F7BD3}" type="sibTrans" cxnId="{7A928B46-320F-42FE-AA98-FCED3A8BC03B}">
      <dgm:prSet/>
      <dgm:spPr/>
      <dgm:t>
        <a:bodyPr/>
        <a:lstStyle/>
        <a:p>
          <a:endParaRPr lang="en-GB"/>
        </a:p>
      </dgm:t>
    </dgm:pt>
    <dgm:pt modelId="{91B15BD1-E055-41CC-BBC2-60D9D3976D09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/>
            <a:t>Targeted Support</a:t>
          </a:r>
          <a:endParaRPr lang="en-GB" dirty="0"/>
        </a:p>
        <a:p>
          <a:r>
            <a:rPr lang="en-GB" dirty="0">
              <a:solidFill>
                <a:srgbClr val="002060"/>
              </a:solidFill>
            </a:rPr>
            <a:t>Jackie Jones</a:t>
          </a:r>
        </a:p>
      </dgm:t>
    </dgm:pt>
    <dgm:pt modelId="{049BB525-3DF3-4ED4-B6B1-097286D7FA6B}" type="parTrans" cxnId="{A1430A19-5961-4CEF-8406-86B58C2CFCF8}">
      <dgm:prSet/>
      <dgm:spPr/>
      <dgm:t>
        <a:bodyPr/>
        <a:lstStyle/>
        <a:p>
          <a:endParaRPr lang="en-GB"/>
        </a:p>
      </dgm:t>
    </dgm:pt>
    <dgm:pt modelId="{DB5E041E-3EDA-46A4-BB22-4D8C943B23EA}" type="sibTrans" cxnId="{A1430A19-5961-4CEF-8406-86B58C2CFCF8}">
      <dgm:prSet/>
      <dgm:spPr/>
      <dgm:t>
        <a:bodyPr/>
        <a:lstStyle/>
        <a:p>
          <a:endParaRPr lang="en-GB"/>
        </a:p>
      </dgm:t>
    </dgm:pt>
    <dgm:pt modelId="{1210315E-931F-4849-94B8-1CEAB2236D7F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Victim and witness service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Sunflower centre</a:t>
          </a:r>
        </a:p>
      </dgm:t>
    </dgm:pt>
    <dgm:pt modelId="{ECFA3B53-625F-4593-A13F-6B97AC70840D}" type="parTrans" cxnId="{FE36891E-172E-4DE9-B395-FB80BFEFC5F1}">
      <dgm:prSet/>
      <dgm:spPr/>
      <dgm:t>
        <a:bodyPr/>
        <a:lstStyle/>
        <a:p>
          <a:endParaRPr lang="en-GB"/>
        </a:p>
      </dgm:t>
    </dgm:pt>
    <dgm:pt modelId="{2D43348C-AEDA-405E-BC85-1EBEB9A2451A}" type="sibTrans" cxnId="{FE36891E-172E-4DE9-B395-FB80BFEFC5F1}">
      <dgm:prSet/>
      <dgm:spPr/>
      <dgm:t>
        <a:bodyPr/>
        <a:lstStyle/>
        <a:p>
          <a:endParaRPr lang="en-GB"/>
        </a:p>
      </dgm:t>
    </dgm:pt>
    <dgm:pt modelId="{5ACBB8E8-3DC9-4F1C-B540-CB385E13B7BC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 dirty="0"/>
            <a:t>Violence </a:t>
          </a:r>
        </a:p>
        <a:p>
          <a:r>
            <a:rPr lang="en-GB" dirty="0"/>
            <a:t>VAWG/DA</a:t>
          </a:r>
        </a:p>
        <a:p>
          <a:r>
            <a:rPr lang="en-GB" dirty="0"/>
            <a:t>Crime Prevention</a:t>
          </a:r>
        </a:p>
        <a:p>
          <a:r>
            <a:rPr lang="en-GB" dirty="0"/>
            <a:t>Community Safety</a:t>
          </a:r>
        </a:p>
      </dgm:t>
    </dgm:pt>
    <dgm:pt modelId="{9C600202-01BE-4961-BC27-32D44B2ED2B5}" type="parTrans" cxnId="{6401EAB4-46A3-4655-8637-0008AD85C652}">
      <dgm:prSet/>
      <dgm:spPr/>
      <dgm:t>
        <a:bodyPr/>
        <a:lstStyle/>
        <a:p>
          <a:endParaRPr lang="en-GB"/>
        </a:p>
      </dgm:t>
    </dgm:pt>
    <dgm:pt modelId="{16BFE677-4ED1-44A4-A034-1893643DC591}" type="sibTrans" cxnId="{6401EAB4-46A3-4655-8637-0008AD85C652}">
      <dgm:prSet/>
      <dgm:spPr/>
      <dgm:t>
        <a:bodyPr/>
        <a:lstStyle/>
        <a:p>
          <a:endParaRPr lang="en-GB"/>
        </a:p>
      </dgm:t>
    </dgm:pt>
    <dgm:pt modelId="{77548D4A-E24C-49A3-8FF7-68C19C16410B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 sz="1500" dirty="0"/>
            <a:t>Communications </a:t>
          </a:r>
          <a:r>
            <a:rPr lang="en-GB" sz="1200"/>
            <a:t>(PFCC Estates Fire</a:t>
          </a:r>
          <a:r>
            <a:rPr lang="en-GB" sz="1200" dirty="0"/>
            <a:t>)</a:t>
          </a:r>
        </a:p>
        <a:p>
          <a:r>
            <a:rPr lang="en-GB" sz="1500" dirty="0"/>
            <a:t>Community engagement &amp; insights</a:t>
          </a:r>
        </a:p>
      </dgm:t>
    </dgm:pt>
    <dgm:pt modelId="{0B0471A1-61C6-4AD5-958D-CC59FFA5DC76}" type="parTrans" cxnId="{2EBF0BA0-F523-42D0-A377-07F6CD43E75D}">
      <dgm:prSet/>
      <dgm:spPr/>
      <dgm:t>
        <a:bodyPr/>
        <a:lstStyle/>
        <a:p>
          <a:endParaRPr lang="en-GB"/>
        </a:p>
      </dgm:t>
    </dgm:pt>
    <dgm:pt modelId="{FA10ED0C-D429-42E7-AC2F-199AC688DDBD}" type="sibTrans" cxnId="{2EBF0BA0-F523-42D0-A377-07F6CD43E75D}">
      <dgm:prSet/>
      <dgm:spPr/>
      <dgm:t>
        <a:bodyPr/>
        <a:lstStyle/>
        <a:p>
          <a:endParaRPr lang="en-GB"/>
        </a:p>
      </dgm:t>
    </dgm:pt>
    <dgm:pt modelId="{34E8D0D2-5B9A-4A14-8EB9-15326AE5BD79}">
      <dgm:prSet custT="1"/>
      <dgm:spPr>
        <a:solidFill>
          <a:schemeClr val="accent2">
            <a:lumMod val="75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8255" tIns="8255" rIns="8255" bIns="8255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Criminal Justice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/>
            <a:t>Reoffending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/>
            <a:t>Drug treatment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/>
            <a:t>Out of court</a:t>
          </a:r>
          <a:endParaRPr lang="en-GB" sz="15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gm:t>
    </dgm:pt>
    <dgm:pt modelId="{3033598C-6ED1-460F-8A83-8A3571323F9C}" type="parTrans" cxnId="{F670F8E0-DDBD-4F1A-B5D0-71CB9727BEC0}">
      <dgm:prSet/>
      <dgm:spPr/>
      <dgm:t>
        <a:bodyPr/>
        <a:lstStyle/>
        <a:p>
          <a:endParaRPr lang="en-GB"/>
        </a:p>
      </dgm:t>
    </dgm:pt>
    <dgm:pt modelId="{9949960F-4126-4D7A-BAC6-EA2166D1EF4A}" type="sibTrans" cxnId="{F670F8E0-DDBD-4F1A-B5D0-71CB9727BEC0}">
      <dgm:prSet/>
      <dgm:spPr/>
      <dgm:t>
        <a:bodyPr/>
        <a:lstStyle/>
        <a:p>
          <a:endParaRPr lang="en-GB"/>
        </a:p>
      </dgm:t>
    </dgm:pt>
    <dgm:pt modelId="{FA436AE8-F1F1-47BB-BF0D-4000E5FE68C3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 dirty="0"/>
            <a:t>Targeted youth services</a:t>
          </a:r>
        </a:p>
        <a:p>
          <a:r>
            <a:rPr lang="en-GB" dirty="0"/>
            <a:t>Family support</a:t>
          </a:r>
        </a:p>
        <a:p>
          <a:r>
            <a:rPr lang="en-GB" dirty="0"/>
            <a:t>Youth violence unit</a:t>
          </a:r>
        </a:p>
      </dgm:t>
    </dgm:pt>
    <dgm:pt modelId="{D208619B-6C4A-4988-BFD0-9BEFD0485201}" type="parTrans" cxnId="{8F990828-E5EC-4AB4-B616-F905127BBD35}">
      <dgm:prSet/>
      <dgm:spPr/>
      <dgm:t>
        <a:bodyPr/>
        <a:lstStyle/>
        <a:p>
          <a:endParaRPr lang="en-GB"/>
        </a:p>
      </dgm:t>
    </dgm:pt>
    <dgm:pt modelId="{082275F3-893D-42C5-BFD4-0294427D9F99}" type="sibTrans" cxnId="{8F990828-E5EC-4AB4-B616-F905127BBD35}">
      <dgm:prSet/>
      <dgm:spPr/>
      <dgm:t>
        <a:bodyPr/>
        <a:lstStyle/>
        <a:p>
          <a:endParaRPr lang="en-GB"/>
        </a:p>
      </dgm:t>
    </dgm:pt>
    <dgm:pt modelId="{B1A8841D-7846-4385-A320-B7358D8D0F5C}">
      <dgm:prSet custT="1"/>
      <dgm:spPr>
        <a:solidFill>
          <a:schemeClr val="accent2">
            <a:lumMod val="40000"/>
            <a:lumOff val="60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Performance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rgbClr val="002060"/>
              </a:solidFill>
              <a:latin typeface="Calibri"/>
              <a:ea typeface="+mn-ea"/>
              <a:cs typeface="+mn-cs"/>
            </a:rPr>
            <a:t>Paul Fell</a:t>
          </a:r>
        </a:p>
      </dgm:t>
    </dgm:pt>
    <dgm:pt modelId="{984FCC84-37C6-4541-8DF4-AB11D7CF15AB}" type="parTrans" cxnId="{2D5E01F1-4866-4160-83EE-86E64E0E8107}">
      <dgm:prSet/>
      <dgm:spPr/>
      <dgm:t>
        <a:bodyPr/>
        <a:lstStyle/>
        <a:p>
          <a:endParaRPr lang="en-GB"/>
        </a:p>
      </dgm:t>
    </dgm:pt>
    <dgm:pt modelId="{F115E427-1808-43DA-A05D-1E1CBD8AEC64}" type="sibTrans" cxnId="{2D5E01F1-4866-4160-83EE-86E64E0E8107}">
      <dgm:prSet/>
      <dgm:spPr/>
      <dgm:t>
        <a:bodyPr/>
        <a:lstStyle/>
        <a:p>
          <a:endParaRPr lang="en-GB"/>
        </a:p>
      </dgm:t>
    </dgm:pt>
    <dgm:pt modelId="{FA495A5E-CF32-42B1-98DE-791EA096AFF1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marL="0" marR="0" lvl="0" indent="0" algn="ctr" defTabSz="666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Accountability &amp; analysis</a:t>
          </a:r>
        </a:p>
        <a:p>
          <a:pPr marL="0" marR="0" lvl="0" indent="0" algn="ctr" defTabSz="666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Customer service</a:t>
          </a:r>
        </a:p>
        <a:p>
          <a:pPr marL="0" marR="0" lvl="0" indent="0" algn="ctr" defTabSz="666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Scrutiny</a:t>
          </a:r>
        </a:p>
      </dgm:t>
    </dgm:pt>
    <dgm:pt modelId="{26EA13C9-CDD8-4DEE-853A-C710429A7215}" type="parTrans" cxnId="{EC647783-6513-46E2-8F61-E3012757A131}">
      <dgm:prSet/>
      <dgm:spPr/>
      <dgm:t>
        <a:bodyPr/>
        <a:lstStyle/>
        <a:p>
          <a:endParaRPr lang="en-GB"/>
        </a:p>
      </dgm:t>
    </dgm:pt>
    <dgm:pt modelId="{396A65B8-299E-456E-90D2-845827DC2DCF}" type="sibTrans" cxnId="{EC647783-6513-46E2-8F61-E3012757A131}">
      <dgm:prSet/>
      <dgm:spPr/>
      <dgm:t>
        <a:bodyPr/>
        <a:lstStyle/>
        <a:p>
          <a:endParaRPr lang="en-GB"/>
        </a:p>
      </dgm:t>
    </dgm:pt>
    <dgm:pt modelId="{09F65B9F-1CBD-4849-A4C5-816B0798B514}" type="pres">
      <dgm:prSet presAssocID="{CE39EA92-DCAD-47A3-8D3D-00A7FA005D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A04EA9D-EF9B-4524-98DF-28EC12ED372F}" type="pres">
      <dgm:prSet presAssocID="{B9FC161B-4BDF-4C12-8D6A-12B10C5BA33D}" presName="hierRoot1" presStyleCnt="0">
        <dgm:presLayoutVars>
          <dgm:hierBranch val="init"/>
        </dgm:presLayoutVars>
      </dgm:prSet>
      <dgm:spPr/>
    </dgm:pt>
    <dgm:pt modelId="{2481F808-07FD-49EF-8601-5F8A1F0496C3}" type="pres">
      <dgm:prSet presAssocID="{B9FC161B-4BDF-4C12-8D6A-12B10C5BA33D}" presName="rootComposite1" presStyleCnt="0"/>
      <dgm:spPr/>
    </dgm:pt>
    <dgm:pt modelId="{B1CE8643-A31C-4FAB-85B6-808A975E34F0}" type="pres">
      <dgm:prSet presAssocID="{B9FC161B-4BDF-4C12-8D6A-12B10C5BA33D}" presName="rootText1" presStyleLbl="node0" presStyleIdx="0" presStyleCnt="1" custScaleX="277262" custScaleY="137030" custLinFactNeighborX="-3262" custLinFactNeighborY="13967">
        <dgm:presLayoutVars>
          <dgm:chPref val="3"/>
        </dgm:presLayoutVars>
      </dgm:prSet>
      <dgm:spPr>
        <a:xfrm>
          <a:off x="4000642" y="1419224"/>
          <a:ext cx="1714357" cy="867188"/>
        </a:xfrm>
        <a:prstGeom prst="rect">
          <a:avLst/>
        </a:prstGeom>
      </dgm:spPr>
    </dgm:pt>
    <dgm:pt modelId="{0ADB6437-6866-49E3-ABC8-C76149FBE75C}" type="pres">
      <dgm:prSet presAssocID="{B9FC161B-4BDF-4C12-8D6A-12B10C5BA33D}" presName="rootConnector1" presStyleLbl="node1" presStyleIdx="0" presStyleCnt="0"/>
      <dgm:spPr/>
    </dgm:pt>
    <dgm:pt modelId="{C4D42B33-3540-48FD-BE43-F143EC78C418}" type="pres">
      <dgm:prSet presAssocID="{B9FC161B-4BDF-4C12-8D6A-12B10C5BA33D}" presName="hierChild2" presStyleCnt="0"/>
      <dgm:spPr/>
    </dgm:pt>
    <dgm:pt modelId="{1D8F53CF-9547-415C-93E9-B4C6F4430A3F}" type="pres">
      <dgm:prSet presAssocID="{99B5F789-4736-4831-B379-D5A63509EE98}" presName="Name37" presStyleLbl="parChTrans1D2" presStyleIdx="0" presStyleCnt="7"/>
      <dgm:spPr/>
    </dgm:pt>
    <dgm:pt modelId="{CC9BAD8B-8BA8-4FCD-9B60-67F1E9387876}" type="pres">
      <dgm:prSet presAssocID="{CAFA3829-3C0C-4400-9B3D-575D141D0FCC}" presName="hierRoot2" presStyleCnt="0">
        <dgm:presLayoutVars>
          <dgm:hierBranch val="init"/>
        </dgm:presLayoutVars>
      </dgm:prSet>
      <dgm:spPr/>
    </dgm:pt>
    <dgm:pt modelId="{F0271BDB-AACC-4968-BB84-4ECFACAED6BE}" type="pres">
      <dgm:prSet presAssocID="{CAFA3829-3C0C-4400-9B3D-575D141D0FCC}" presName="rootComposite" presStyleCnt="0"/>
      <dgm:spPr/>
    </dgm:pt>
    <dgm:pt modelId="{FD3C63AB-025B-470C-AFE0-FA11AC75520D}" type="pres">
      <dgm:prSet presAssocID="{CAFA3829-3C0C-4400-9B3D-575D141D0FCC}" presName="rootText" presStyleLbl="node2" presStyleIdx="0" presStyleCnt="6" custScaleY="160424">
        <dgm:presLayoutVars>
          <dgm:chPref val="3"/>
        </dgm:presLayoutVars>
      </dgm:prSet>
      <dgm:spPr/>
    </dgm:pt>
    <dgm:pt modelId="{BE983512-A34C-4D7D-9C3E-5A1BCD78B4C6}" type="pres">
      <dgm:prSet presAssocID="{CAFA3829-3C0C-4400-9B3D-575D141D0FCC}" presName="rootConnector" presStyleLbl="node2" presStyleIdx="0" presStyleCnt="6"/>
      <dgm:spPr/>
    </dgm:pt>
    <dgm:pt modelId="{52EC8F9E-A22C-4BB4-BA8D-C60E3FD1C96B}" type="pres">
      <dgm:prSet presAssocID="{CAFA3829-3C0C-4400-9B3D-575D141D0FCC}" presName="hierChild4" presStyleCnt="0"/>
      <dgm:spPr/>
    </dgm:pt>
    <dgm:pt modelId="{03E22768-1D2D-407A-9750-087A2DA6441F}" type="pres">
      <dgm:prSet presAssocID="{ECFA3B53-625F-4593-A13F-6B97AC70840D}" presName="Name37" presStyleLbl="parChTrans1D3" presStyleIdx="0" presStyleCnt="6"/>
      <dgm:spPr/>
    </dgm:pt>
    <dgm:pt modelId="{E36E63F2-1436-46BE-AB22-D7B2F797A09D}" type="pres">
      <dgm:prSet presAssocID="{1210315E-931F-4849-94B8-1CEAB2236D7F}" presName="hierRoot2" presStyleCnt="0">
        <dgm:presLayoutVars>
          <dgm:hierBranch val="init"/>
        </dgm:presLayoutVars>
      </dgm:prSet>
      <dgm:spPr/>
    </dgm:pt>
    <dgm:pt modelId="{6C7446E4-0E16-4BAE-9FBC-F3498BCC6B8D}" type="pres">
      <dgm:prSet presAssocID="{1210315E-931F-4849-94B8-1CEAB2236D7F}" presName="rootComposite" presStyleCnt="0"/>
      <dgm:spPr/>
    </dgm:pt>
    <dgm:pt modelId="{17DC7543-837D-440A-998F-B0CCE886DF28}" type="pres">
      <dgm:prSet presAssocID="{1210315E-931F-4849-94B8-1CEAB2236D7F}" presName="rootText" presStyleLbl="node3" presStyleIdx="0" presStyleCnt="6" custScaleY="200346">
        <dgm:presLayoutVars>
          <dgm:chPref val="3"/>
        </dgm:presLayoutVars>
      </dgm:prSet>
      <dgm:spPr/>
    </dgm:pt>
    <dgm:pt modelId="{667759BF-2840-49EB-A17A-76F3ACD9FEB6}" type="pres">
      <dgm:prSet presAssocID="{1210315E-931F-4849-94B8-1CEAB2236D7F}" presName="rootConnector" presStyleLbl="node3" presStyleIdx="0" presStyleCnt="6"/>
      <dgm:spPr/>
    </dgm:pt>
    <dgm:pt modelId="{BFD6B3DE-89DC-4F80-A885-95901C81E7AB}" type="pres">
      <dgm:prSet presAssocID="{1210315E-931F-4849-94B8-1CEAB2236D7F}" presName="hierChild4" presStyleCnt="0"/>
      <dgm:spPr/>
    </dgm:pt>
    <dgm:pt modelId="{4879F506-28C6-4EC7-B29D-798ECBEBB99F}" type="pres">
      <dgm:prSet presAssocID="{1210315E-931F-4849-94B8-1CEAB2236D7F}" presName="hierChild5" presStyleCnt="0"/>
      <dgm:spPr/>
    </dgm:pt>
    <dgm:pt modelId="{CE046334-AA13-4906-B4C6-94A35F4FFE8E}" type="pres">
      <dgm:prSet presAssocID="{CAFA3829-3C0C-4400-9B3D-575D141D0FCC}" presName="hierChild5" presStyleCnt="0"/>
      <dgm:spPr/>
    </dgm:pt>
    <dgm:pt modelId="{84257005-5019-4429-B1AC-0DB8C45DC869}" type="pres">
      <dgm:prSet presAssocID="{5BD6CDD3-FE06-444D-87EE-1B876B9B6ED1}" presName="Name37" presStyleLbl="parChTrans1D2" presStyleIdx="1" presStyleCnt="7"/>
      <dgm:spPr/>
    </dgm:pt>
    <dgm:pt modelId="{0B23780B-2E2A-4EBC-A9AD-187FE10BC361}" type="pres">
      <dgm:prSet presAssocID="{7974558D-EE0A-4926-BA82-9D39EA64BEBF}" presName="hierRoot2" presStyleCnt="0">
        <dgm:presLayoutVars>
          <dgm:hierBranch val="init"/>
        </dgm:presLayoutVars>
      </dgm:prSet>
      <dgm:spPr/>
    </dgm:pt>
    <dgm:pt modelId="{5F0F5017-DBA7-4C13-AD7F-89415403029A}" type="pres">
      <dgm:prSet presAssocID="{7974558D-EE0A-4926-BA82-9D39EA64BEBF}" presName="rootComposite" presStyleCnt="0"/>
      <dgm:spPr/>
    </dgm:pt>
    <dgm:pt modelId="{38FC5D99-B145-4506-A468-A7E1F450C09A}" type="pres">
      <dgm:prSet presAssocID="{7974558D-EE0A-4926-BA82-9D39EA64BEBF}" presName="rootText" presStyleLbl="node2" presStyleIdx="1" presStyleCnt="6" custScaleY="160424">
        <dgm:presLayoutVars>
          <dgm:chPref val="3"/>
        </dgm:presLayoutVars>
      </dgm:prSet>
      <dgm:spPr/>
    </dgm:pt>
    <dgm:pt modelId="{57AB3F15-4FC3-4F92-9809-D8975EE13014}" type="pres">
      <dgm:prSet presAssocID="{7974558D-EE0A-4926-BA82-9D39EA64BEBF}" presName="rootConnector" presStyleLbl="node2" presStyleIdx="1" presStyleCnt="6"/>
      <dgm:spPr/>
    </dgm:pt>
    <dgm:pt modelId="{877EF08D-95DE-49BD-BF97-3737A6009E99}" type="pres">
      <dgm:prSet presAssocID="{7974558D-EE0A-4926-BA82-9D39EA64BEBF}" presName="hierChild4" presStyleCnt="0"/>
      <dgm:spPr/>
    </dgm:pt>
    <dgm:pt modelId="{759CA58C-1BC6-4F0A-ABD3-B702905C3E45}" type="pres">
      <dgm:prSet presAssocID="{9C600202-01BE-4961-BC27-32D44B2ED2B5}" presName="Name37" presStyleLbl="parChTrans1D3" presStyleIdx="1" presStyleCnt="6"/>
      <dgm:spPr/>
    </dgm:pt>
    <dgm:pt modelId="{2E2C1CAA-460D-4F2B-8463-A44A018CD783}" type="pres">
      <dgm:prSet presAssocID="{5ACBB8E8-3DC9-4F1C-B540-CB385E13B7BC}" presName="hierRoot2" presStyleCnt="0">
        <dgm:presLayoutVars>
          <dgm:hierBranch val="init"/>
        </dgm:presLayoutVars>
      </dgm:prSet>
      <dgm:spPr/>
    </dgm:pt>
    <dgm:pt modelId="{4EE87534-65E1-4643-976F-B1CD1D9F487A}" type="pres">
      <dgm:prSet presAssocID="{5ACBB8E8-3DC9-4F1C-B540-CB385E13B7BC}" presName="rootComposite" presStyleCnt="0"/>
      <dgm:spPr/>
    </dgm:pt>
    <dgm:pt modelId="{405EE1A6-5D13-4F08-8D20-D0B483249B3D}" type="pres">
      <dgm:prSet presAssocID="{5ACBB8E8-3DC9-4F1C-B540-CB385E13B7BC}" presName="rootText" presStyleLbl="node3" presStyleIdx="1" presStyleCnt="6" custScaleX="118474" custScaleY="202071">
        <dgm:presLayoutVars>
          <dgm:chPref val="3"/>
        </dgm:presLayoutVars>
      </dgm:prSet>
      <dgm:spPr/>
    </dgm:pt>
    <dgm:pt modelId="{50EC4858-A243-47AF-9F35-49C120D528AC}" type="pres">
      <dgm:prSet presAssocID="{5ACBB8E8-3DC9-4F1C-B540-CB385E13B7BC}" presName="rootConnector" presStyleLbl="node3" presStyleIdx="1" presStyleCnt="6"/>
      <dgm:spPr/>
    </dgm:pt>
    <dgm:pt modelId="{D2C5242E-81B3-41C1-AD0D-A463BCB98A8D}" type="pres">
      <dgm:prSet presAssocID="{5ACBB8E8-3DC9-4F1C-B540-CB385E13B7BC}" presName="hierChild4" presStyleCnt="0"/>
      <dgm:spPr/>
    </dgm:pt>
    <dgm:pt modelId="{ABC1A0A0-F78D-47E2-98A0-7BD2CA72A212}" type="pres">
      <dgm:prSet presAssocID="{5ACBB8E8-3DC9-4F1C-B540-CB385E13B7BC}" presName="hierChild5" presStyleCnt="0"/>
      <dgm:spPr/>
    </dgm:pt>
    <dgm:pt modelId="{6E09CFDE-0CC4-4F76-9A6E-B5B2E389F882}" type="pres">
      <dgm:prSet presAssocID="{7974558D-EE0A-4926-BA82-9D39EA64BEBF}" presName="hierChild5" presStyleCnt="0"/>
      <dgm:spPr/>
    </dgm:pt>
    <dgm:pt modelId="{0E9F88F4-D49F-411B-A924-8D832FD2DEBC}" type="pres">
      <dgm:prSet presAssocID="{984FCC84-37C6-4541-8DF4-AB11D7CF15AB}" presName="Name37" presStyleLbl="parChTrans1D2" presStyleIdx="2" presStyleCnt="7"/>
      <dgm:spPr/>
    </dgm:pt>
    <dgm:pt modelId="{719B748C-C24C-48C2-AB63-476975161982}" type="pres">
      <dgm:prSet presAssocID="{B1A8841D-7846-4385-A320-B7358D8D0F5C}" presName="hierRoot2" presStyleCnt="0">
        <dgm:presLayoutVars>
          <dgm:hierBranch val="init"/>
        </dgm:presLayoutVars>
      </dgm:prSet>
      <dgm:spPr/>
    </dgm:pt>
    <dgm:pt modelId="{474C221A-0FF1-4188-861B-202AE09B6422}" type="pres">
      <dgm:prSet presAssocID="{B1A8841D-7846-4385-A320-B7358D8D0F5C}" presName="rootComposite" presStyleCnt="0"/>
      <dgm:spPr/>
    </dgm:pt>
    <dgm:pt modelId="{B87D5DF4-9D47-49B3-8994-DB724F249F01}" type="pres">
      <dgm:prSet presAssocID="{B1A8841D-7846-4385-A320-B7358D8D0F5C}" presName="rootText" presStyleLbl="node2" presStyleIdx="2" presStyleCnt="6" custScaleY="160424">
        <dgm:presLayoutVars>
          <dgm:chPref val="3"/>
        </dgm:presLayoutVars>
      </dgm:prSet>
      <dgm:spPr>
        <a:xfrm>
          <a:off x="3439762" y="3275731"/>
          <a:ext cx="1318756" cy="1057801"/>
        </a:xfrm>
        <a:prstGeom prst="rect">
          <a:avLst/>
        </a:prstGeom>
      </dgm:spPr>
    </dgm:pt>
    <dgm:pt modelId="{B86440AB-95C7-48AB-805B-B5CC60FC2D5F}" type="pres">
      <dgm:prSet presAssocID="{B1A8841D-7846-4385-A320-B7358D8D0F5C}" presName="rootConnector" presStyleLbl="node2" presStyleIdx="2" presStyleCnt="6"/>
      <dgm:spPr/>
    </dgm:pt>
    <dgm:pt modelId="{AEFFE922-5C1D-4930-8CED-E0A7A1D95D87}" type="pres">
      <dgm:prSet presAssocID="{B1A8841D-7846-4385-A320-B7358D8D0F5C}" presName="hierChild4" presStyleCnt="0"/>
      <dgm:spPr/>
    </dgm:pt>
    <dgm:pt modelId="{197C2A0B-33A7-4D61-8184-CA51BE5F7551}" type="pres">
      <dgm:prSet presAssocID="{26EA13C9-CDD8-4DEE-853A-C710429A7215}" presName="Name37" presStyleLbl="parChTrans1D3" presStyleIdx="2" presStyleCnt="6"/>
      <dgm:spPr/>
    </dgm:pt>
    <dgm:pt modelId="{B127D0F0-0170-4631-8E22-52CDE5EC8CA6}" type="pres">
      <dgm:prSet presAssocID="{FA495A5E-CF32-42B1-98DE-791EA096AFF1}" presName="hierRoot2" presStyleCnt="0">
        <dgm:presLayoutVars>
          <dgm:hierBranch val="init"/>
        </dgm:presLayoutVars>
      </dgm:prSet>
      <dgm:spPr/>
    </dgm:pt>
    <dgm:pt modelId="{825D57F8-20F0-426E-9C21-DFD7184A8543}" type="pres">
      <dgm:prSet presAssocID="{FA495A5E-CF32-42B1-98DE-791EA096AFF1}" presName="rootComposite" presStyleCnt="0"/>
      <dgm:spPr/>
    </dgm:pt>
    <dgm:pt modelId="{681E2E21-F058-460B-A006-7DE5797A0B66}" type="pres">
      <dgm:prSet presAssocID="{FA495A5E-CF32-42B1-98DE-791EA096AFF1}" presName="rootText" presStyleLbl="node3" presStyleIdx="2" presStyleCnt="6" custScaleX="104448" custScaleY="215563">
        <dgm:presLayoutVars>
          <dgm:chPref val="3"/>
        </dgm:presLayoutVars>
      </dgm:prSet>
      <dgm:spPr/>
    </dgm:pt>
    <dgm:pt modelId="{23CA2402-D911-4361-8365-226CA820EC09}" type="pres">
      <dgm:prSet presAssocID="{FA495A5E-CF32-42B1-98DE-791EA096AFF1}" presName="rootConnector" presStyleLbl="node3" presStyleIdx="2" presStyleCnt="6"/>
      <dgm:spPr/>
    </dgm:pt>
    <dgm:pt modelId="{7ADE4F4C-83F0-4D39-9BA5-BE91A80E235E}" type="pres">
      <dgm:prSet presAssocID="{FA495A5E-CF32-42B1-98DE-791EA096AFF1}" presName="hierChild4" presStyleCnt="0"/>
      <dgm:spPr/>
    </dgm:pt>
    <dgm:pt modelId="{C2D47A8E-68B7-42B4-92A1-66DEBB72DA32}" type="pres">
      <dgm:prSet presAssocID="{FA495A5E-CF32-42B1-98DE-791EA096AFF1}" presName="hierChild5" presStyleCnt="0"/>
      <dgm:spPr/>
    </dgm:pt>
    <dgm:pt modelId="{15E644BC-DD90-4404-91AB-649C9508DA5A}" type="pres">
      <dgm:prSet presAssocID="{B1A8841D-7846-4385-A320-B7358D8D0F5C}" presName="hierChild5" presStyleCnt="0"/>
      <dgm:spPr/>
    </dgm:pt>
    <dgm:pt modelId="{E51BD97D-21AF-4AD7-AA37-D4963BB7FECF}" type="pres">
      <dgm:prSet presAssocID="{636ED21A-F3D0-4B2F-8FAA-6554FD13ED0E}" presName="Name37" presStyleLbl="parChTrans1D2" presStyleIdx="3" presStyleCnt="7"/>
      <dgm:spPr/>
    </dgm:pt>
    <dgm:pt modelId="{EA64961A-F63F-4592-A0C1-0B179617051A}" type="pres">
      <dgm:prSet presAssocID="{07234E11-FBE2-4E8A-AC5D-3FFE66523797}" presName="hierRoot2" presStyleCnt="0">
        <dgm:presLayoutVars>
          <dgm:hierBranch val="init"/>
        </dgm:presLayoutVars>
      </dgm:prSet>
      <dgm:spPr/>
    </dgm:pt>
    <dgm:pt modelId="{936F055E-41F6-498D-9AC4-0A687AE68711}" type="pres">
      <dgm:prSet presAssocID="{07234E11-FBE2-4E8A-AC5D-3FFE66523797}" presName="rootComposite" presStyleCnt="0"/>
      <dgm:spPr/>
    </dgm:pt>
    <dgm:pt modelId="{F849AEBE-7FDF-4EE2-9B23-16DB65831D27}" type="pres">
      <dgm:prSet presAssocID="{07234E11-FBE2-4E8A-AC5D-3FFE66523797}" presName="rootText" presStyleLbl="node2" presStyleIdx="3" presStyleCnt="6" custScaleY="160424">
        <dgm:presLayoutVars>
          <dgm:chPref val="3"/>
        </dgm:presLayoutVars>
      </dgm:prSet>
      <dgm:spPr/>
    </dgm:pt>
    <dgm:pt modelId="{2B6354F6-91A4-4488-81DF-38E686288F0A}" type="pres">
      <dgm:prSet presAssocID="{07234E11-FBE2-4E8A-AC5D-3FFE66523797}" presName="rootConnector" presStyleLbl="node2" presStyleIdx="3" presStyleCnt="6"/>
      <dgm:spPr/>
    </dgm:pt>
    <dgm:pt modelId="{3FDA71A2-E584-45F5-B0FB-E18E6B80E8DC}" type="pres">
      <dgm:prSet presAssocID="{07234E11-FBE2-4E8A-AC5D-3FFE66523797}" presName="hierChild4" presStyleCnt="0"/>
      <dgm:spPr/>
    </dgm:pt>
    <dgm:pt modelId="{7FA91E71-F5DE-4F2F-86A4-DB35C439EE00}" type="pres">
      <dgm:prSet presAssocID="{0B0471A1-61C6-4AD5-958D-CC59FFA5DC76}" presName="Name37" presStyleLbl="parChTrans1D3" presStyleIdx="3" presStyleCnt="6"/>
      <dgm:spPr/>
    </dgm:pt>
    <dgm:pt modelId="{C29840AC-F419-41EB-B8E6-C494D333A2BC}" type="pres">
      <dgm:prSet presAssocID="{77548D4A-E24C-49A3-8FF7-68C19C16410B}" presName="hierRoot2" presStyleCnt="0">
        <dgm:presLayoutVars>
          <dgm:hierBranch val="init"/>
        </dgm:presLayoutVars>
      </dgm:prSet>
      <dgm:spPr/>
    </dgm:pt>
    <dgm:pt modelId="{816C3FE5-662B-4FD2-852B-A6A38A9F9016}" type="pres">
      <dgm:prSet presAssocID="{77548D4A-E24C-49A3-8FF7-68C19C16410B}" presName="rootComposite" presStyleCnt="0"/>
      <dgm:spPr/>
    </dgm:pt>
    <dgm:pt modelId="{38076765-7159-47BD-A67C-5B618AACD203}" type="pres">
      <dgm:prSet presAssocID="{77548D4A-E24C-49A3-8FF7-68C19C16410B}" presName="rootText" presStyleLbl="node3" presStyleIdx="3" presStyleCnt="6" custScaleX="98815" custScaleY="204760">
        <dgm:presLayoutVars>
          <dgm:chPref val="3"/>
        </dgm:presLayoutVars>
      </dgm:prSet>
      <dgm:spPr/>
    </dgm:pt>
    <dgm:pt modelId="{4F716C59-6CA1-4F1E-9685-3675FA7C1AF1}" type="pres">
      <dgm:prSet presAssocID="{77548D4A-E24C-49A3-8FF7-68C19C16410B}" presName="rootConnector" presStyleLbl="node3" presStyleIdx="3" presStyleCnt="6"/>
      <dgm:spPr/>
    </dgm:pt>
    <dgm:pt modelId="{9E0FDDDB-E525-44E0-879F-678A5FB85B1F}" type="pres">
      <dgm:prSet presAssocID="{77548D4A-E24C-49A3-8FF7-68C19C16410B}" presName="hierChild4" presStyleCnt="0"/>
      <dgm:spPr/>
    </dgm:pt>
    <dgm:pt modelId="{5A211885-BE1D-400A-9639-CA51CBC4E1EB}" type="pres">
      <dgm:prSet presAssocID="{77548D4A-E24C-49A3-8FF7-68C19C16410B}" presName="hierChild5" presStyleCnt="0"/>
      <dgm:spPr/>
    </dgm:pt>
    <dgm:pt modelId="{9089AAFC-E2FF-47CD-BA11-9696887B9B7F}" type="pres">
      <dgm:prSet presAssocID="{07234E11-FBE2-4E8A-AC5D-3FFE66523797}" presName="hierChild5" presStyleCnt="0"/>
      <dgm:spPr/>
    </dgm:pt>
    <dgm:pt modelId="{C7463824-2934-43BD-A255-2C89BC12F777}" type="pres">
      <dgm:prSet presAssocID="{2E840898-05F6-4742-B1FC-96751FBA46C5}" presName="Name37" presStyleLbl="parChTrans1D2" presStyleIdx="4" presStyleCnt="7"/>
      <dgm:spPr/>
    </dgm:pt>
    <dgm:pt modelId="{5CCCAF9B-E0D4-44AF-B229-CF84F4480EFA}" type="pres">
      <dgm:prSet presAssocID="{7696484E-6C55-4993-8C33-156257518D84}" presName="hierRoot2" presStyleCnt="0">
        <dgm:presLayoutVars>
          <dgm:hierBranch val="init"/>
        </dgm:presLayoutVars>
      </dgm:prSet>
      <dgm:spPr/>
    </dgm:pt>
    <dgm:pt modelId="{887FEBCC-A77A-4D93-8C22-5D0565155E6F}" type="pres">
      <dgm:prSet presAssocID="{7696484E-6C55-4993-8C33-156257518D84}" presName="rootComposite" presStyleCnt="0"/>
      <dgm:spPr/>
    </dgm:pt>
    <dgm:pt modelId="{CD7D2624-91E4-46A5-9660-6994C36753BF}" type="pres">
      <dgm:prSet presAssocID="{7696484E-6C55-4993-8C33-156257518D84}" presName="rootText" presStyleLbl="node2" presStyleIdx="4" presStyleCnt="6" custScaleY="160424">
        <dgm:presLayoutVars>
          <dgm:chPref val="3"/>
        </dgm:presLayoutVars>
      </dgm:prSet>
      <dgm:spPr/>
    </dgm:pt>
    <dgm:pt modelId="{B1F96362-035E-43D4-B291-1C40CA0B28A7}" type="pres">
      <dgm:prSet presAssocID="{7696484E-6C55-4993-8C33-156257518D84}" presName="rootConnector" presStyleLbl="node2" presStyleIdx="4" presStyleCnt="6"/>
      <dgm:spPr/>
    </dgm:pt>
    <dgm:pt modelId="{1D3732A1-5437-43FB-B81F-FF22E2234463}" type="pres">
      <dgm:prSet presAssocID="{7696484E-6C55-4993-8C33-156257518D84}" presName="hierChild4" presStyleCnt="0"/>
      <dgm:spPr/>
    </dgm:pt>
    <dgm:pt modelId="{C721D3A8-5E20-4995-870F-DB098E0F2653}" type="pres">
      <dgm:prSet presAssocID="{3033598C-6ED1-460F-8A83-8A3571323F9C}" presName="Name37" presStyleLbl="parChTrans1D3" presStyleIdx="4" presStyleCnt="6"/>
      <dgm:spPr/>
    </dgm:pt>
    <dgm:pt modelId="{5FBF5063-29BA-4654-829D-574E951B2451}" type="pres">
      <dgm:prSet presAssocID="{34E8D0D2-5B9A-4A14-8EB9-15326AE5BD79}" presName="hierRoot2" presStyleCnt="0">
        <dgm:presLayoutVars>
          <dgm:hierBranch val="init"/>
        </dgm:presLayoutVars>
      </dgm:prSet>
      <dgm:spPr/>
    </dgm:pt>
    <dgm:pt modelId="{4E61D204-2062-47DC-9A0F-17D4188E8D7C}" type="pres">
      <dgm:prSet presAssocID="{34E8D0D2-5B9A-4A14-8EB9-15326AE5BD79}" presName="rootComposite" presStyleCnt="0"/>
      <dgm:spPr/>
    </dgm:pt>
    <dgm:pt modelId="{FD222EB3-581C-4161-B24C-DF790A9887EF}" type="pres">
      <dgm:prSet presAssocID="{34E8D0D2-5B9A-4A14-8EB9-15326AE5BD79}" presName="rootText" presStyleLbl="node3" presStyleIdx="4" presStyleCnt="6" custScaleX="100578" custScaleY="196078" custLinFactNeighborX="1591" custLinFactNeighborY="1342">
        <dgm:presLayoutVars>
          <dgm:chPref val="3"/>
        </dgm:presLayoutVars>
      </dgm:prSet>
      <dgm:spPr>
        <a:xfrm>
          <a:off x="4445868" y="3657915"/>
          <a:ext cx="1144937" cy="572468"/>
        </a:xfrm>
        <a:prstGeom prst="rect">
          <a:avLst/>
        </a:prstGeom>
      </dgm:spPr>
    </dgm:pt>
    <dgm:pt modelId="{F9B3ED91-111E-4751-B4FC-2AF614385D8C}" type="pres">
      <dgm:prSet presAssocID="{34E8D0D2-5B9A-4A14-8EB9-15326AE5BD79}" presName="rootConnector" presStyleLbl="node3" presStyleIdx="4" presStyleCnt="6"/>
      <dgm:spPr/>
    </dgm:pt>
    <dgm:pt modelId="{4138D1D1-C8F8-4C11-82E2-18A4178113DB}" type="pres">
      <dgm:prSet presAssocID="{34E8D0D2-5B9A-4A14-8EB9-15326AE5BD79}" presName="hierChild4" presStyleCnt="0"/>
      <dgm:spPr/>
    </dgm:pt>
    <dgm:pt modelId="{0F8094E8-D39A-406E-A6FA-1D4C3C750C6F}" type="pres">
      <dgm:prSet presAssocID="{34E8D0D2-5B9A-4A14-8EB9-15326AE5BD79}" presName="hierChild5" presStyleCnt="0"/>
      <dgm:spPr/>
    </dgm:pt>
    <dgm:pt modelId="{1C97A01D-E482-4B88-BE4D-34506198860D}" type="pres">
      <dgm:prSet presAssocID="{7696484E-6C55-4993-8C33-156257518D84}" presName="hierChild5" presStyleCnt="0"/>
      <dgm:spPr/>
    </dgm:pt>
    <dgm:pt modelId="{5FD95D48-6FB0-48F5-A93D-D50B71867ED4}" type="pres">
      <dgm:prSet presAssocID="{049BB525-3DF3-4ED4-B6B1-097286D7FA6B}" presName="Name37" presStyleLbl="parChTrans1D2" presStyleIdx="5" presStyleCnt="7"/>
      <dgm:spPr/>
    </dgm:pt>
    <dgm:pt modelId="{986D480A-2601-4553-92D0-8D147D3E4E61}" type="pres">
      <dgm:prSet presAssocID="{91B15BD1-E055-41CC-BBC2-60D9D3976D09}" presName="hierRoot2" presStyleCnt="0">
        <dgm:presLayoutVars>
          <dgm:hierBranch val="init"/>
        </dgm:presLayoutVars>
      </dgm:prSet>
      <dgm:spPr/>
    </dgm:pt>
    <dgm:pt modelId="{6744C84F-E130-4DBF-9E11-BB70EB807275}" type="pres">
      <dgm:prSet presAssocID="{91B15BD1-E055-41CC-BBC2-60D9D3976D09}" presName="rootComposite" presStyleCnt="0"/>
      <dgm:spPr/>
    </dgm:pt>
    <dgm:pt modelId="{B5B1AE76-8C68-4973-BA1F-18D97E21AE15}" type="pres">
      <dgm:prSet presAssocID="{91B15BD1-E055-41CC-BBC2-60D9D3976D09}" presName="rootText" presStyleLbl="node2" presStyleIdx="5" presStyleCnt="6" custScaleY="160424">
        <dgm:presLayoutVars>
          <dgm:chPref val="3"/>
        </dgm:presLayoutVars>
      </dgm:prSet>
      <dgm:spPr/>
    </dgm:pt>
    <dgm:pt modelId="{62B045F4-E284-42F5-BEA2-59D692494D19}" type="pres">
      <dgm:prSet presAssocID="{91B15BD1-E055-41CC-BBC2-60D9D3976D09}" presName="rootConnector" presStyleLbl="node2" presStyleIdx="5" presStyleCnt="6"/>
      <dgm:spPr/>
    </dgm:pt>
    <dgm:pt modelId="{E37FC1D0-8513-4F67-8699-B6CCC576866C}" type="pres">
      <dgm:prSet presAssocID="{91B15BD1-E055-41CC-BBC2-60D9D3976D09}" presName="hierChild4" presStyleCnt="0"/>
      <dgm:spPr/>
    </dgm:pt>
    <dgm:pt modelId="{B41C1AE8-3BC2-457D-8A95-AAA64AA7BC98}" type="pres">
      <dgm:prSet presAssocID="{D208619B-6C4A-4988-BFD0-9BEFD0485201}" presName="Name37" presStyleLbl="parChTrans1D3" presStyleIdx="5" presStyleCnt="6"/>
      <dgm:spPr/>
    </dgm:pt>
    <dgm:pt modelId="{F3463477-F205-4E40-8DD1-8C98E905C243}" type="pres">
      <dgm:prSet presAssocID="{FA436AE8-F1F1-47BB-BF0D-4000E5FE68C3}" presName="hierRoot2" presStyleCnt="0">
        <dgm:presLayoutVars>
          <dgm:hierBranch val="init"/>
        </dgm:presLayoutVars>
      </dgm:prSet>
      <dgm:spPr/>
    </dgm:pt>
    <dgm:pt modelId="{1D37F374-765D-4C2E-8784-C15A67D57CCD}" type="pres">
      <dgm:prSet presAssocID="{FA436AE8-F1F1-47BB-BF0D-4000E5FE68C3}" presName="rootComposite" presStyleCnt="0"/>
      <dgm:spPr/>
    </dgm:pt>
    <dgm:pt modelId="{2F39FEB6-ED4C-40A3-9E87-03FC340AFBEB}" type="pres">
      <dgm:prSet presAssocID="{FA436AE8-F1F1-47BB-BF0D-4000E5FE68C3}" presName="rootText" presStyleLbl="node3" presStyleIdx="5" presStyleCnt="6" custScaleY="197657">
        <dgm:presLayoutVars>
          <dgm:chPref val="3"/>
        </dgm:presLayoutVars>
      </dgm:prSet>
      <dgm:spPr/>
    </dgm:pt>
    <dgm:pt modelId="{CD485872-2062-44C5-B9B7-28308FA26CEE}" type="pres">
      <dgm:prSet presAssocID="{FA436AE8-F1F1-47BB-BF0D-4000E5FE68C3}" presName="rootConnector" presStyleLbl="node3" presStyleIdx="5" presStyleCnt="6"/>
      <dgm:spPr/>
    </dgm:pt>
    <dgm:pt modelId="{170338B6-D452-4F78-9E75-6FA9B1977356}" type="pres">
      <dgm:prSet presAssocID="{FA436AE8-F1F1-47BB-BF0D-4000E5FE68C3}" presName="hierChild4" presStyleCnt="0"/>
      <dgm:spPr/>
    </dgm:pt>
    <dgm:pt modelId="{55637BBA-DD9B-4497-9915-F5101D77B2A3}" type="pres">
      <dgm:prSet presAssocID="{FA436AE8-F1F1-47BB-BF0D-4000E5FE68C3}" presName="hierChild5" presStyleCnt="0"/>
      <dgm:spPr/>
    </dgm:pt>
    <dgm:pt modelId="{19E745E8-7BA8-4A46-9722-559460ECA362}" type="pres">
      <dgm:prSet presAssocID="{91B15BD1-E055-41CC-BBC2-60D9D3976D09}" presName="hierChild5" presStyleCnt="0"/>
      <dgm:spPr/>
    </dgm:pt>
    <dgm:pt modelId="{3AAF384C-3AFE-485F-87CD-3443989556A3}" type="pres">
      <dgm:prSet presAssocID="{B9FC161B-4BDF-4C12-8D6A-12B10C5BA33D}" presName="hierChild3" presStyleCnt="0"/>
      <dgm:spPr/>
    </dgm:pt>
    <dgm:pt modelId="{C5EEF5CE-1A1B-4403-808F-9751B04EFBFF}" type="pres">
      <dgm:prSet presAssocID="{986C61F4-B527-47AB-A630-463AB4ABEDAD}" presName="Name111" presStyleLbl="parChTrans1D2" presStyleIdx="6" presStyleCnt="7"/>
      <dgm:spPr/>
    </dgm:pt>
    <dgm:pt modelId="{C8BB8358-62A7-4B87-BE61-3AD7EEC72850}" type="pres">
      <dgm:prSet presAssocID="{07D78D4B-7F6F-402C-9C08-56D0D43A121A}" presName="hierRoot3" presStyleCnt="0">
        <dgm:presLayoutVars>
          <dgm:hierBranch val="init"/>
        </dgm:presLayoutVars>
      </dgm:prSet>
      <dgm:spPr/>
    </dgm:pt>
    <dgm:pt modelId="{04858952-7BBC-4503-815C-13856188EB29}" type="pres">
      <dgm:prSet presAssocID="{07D78D4B-7F6F-402C-9C08-56D0D43A121A}" presName="rootComposite3" presStyleCnt="0"/>
      <dgm:spPr/>
    </dgm:pt>
    <dgm:pt modelId="{4C923FC4-2C44-48A3-B9F3-D7D40F0B8137}" type="pres">
      <dgm:prSet presAssocID="{07D78D4B-7F6F-402C-9C08-56D0D43A121A}" presName="rootText3" presStyleLbl="asst1" presStyleIdx="0" presStyleCnt="1" custScaleX="112974">
        <dgm:presLayoutVars>
          <dgm:chPref val="3"/>
        </dgm:presLayoutVars>
      </dgm:prSet>
      <dgm:spPr/>
    </dgm:pt>
    <dgm:pt modelId="{8B683BA7-B58B-4A88-881E-0DE1E91A6CF0}" type="pres">
      <dgm:prSet presAssocID="{07D78D4B-7F6F-402C-9C08-56D0D43A121A}" presName="rootConnector3" presStyleLbl="asst1" presStyleIdx="0" presStyleCnt="1"/>
      <dgm:spPr/>
    </dgm:pt>
    <dgm:pt modelId="{446141EA-720B-4622-9754-A758DA34F1B4}" type="pres">
      <dgm:prSet presAssocID="{07D78D4B-7F6F-402C-9C08-56D0D43A121A}" presName="hierChild6" presStyleCnt="0"/>
      <dgm:spPr/>
    </dgm:pt>
    <dgm:pt modelId="{A22EF88E-FDA1-4EF8-BABC-F9E1E135D2DC}" type="pres">
      <dgm:prSet presAssocID="{07D78D4B-7F6F-402C-9C08-56D0D43A121A}" presName="hierChild7" presStyleCnt="0"/>
      <dgm:spPr/>
    </dgm:pt>
  </dgm:ptLst>
  <dgm:cxnLst>
    <dgm:cxn modelId="{A53B2A01-D876-4766-8790-6893795DA52E}" type="presOf" srcId="{B1A8841D-7846-4385-A320-B7358D8D0F5C}" destId="{B86440AB-95C7-48AB-805B-B5CC60FC2D5F}" srcOrd="1" destOrd="0" presId="urn:microsoft.com/office/officeart/2005/8/layout/orgChart1"/>
    <dgm:cxn modelId="{1ECCC606-5CF5-4E8D-BE26-25C9692E55F2}" type="presOf" srcId="{FA495A5E-CF32-42B1-98DE-791EA096AFF1}" destId="{681E2E21-F058-460B-A006-7DE5797A0B66}" srcOrd="0" destOrd="0" presId="urn:microsoft.com/office/officeart/2005/8/layout/orgChart1"/>
    <dgm:cxn modelId="{B1FCE906-9921-4ACB-9F50-EB80E8B05572}" type="presOf" srcId="{2E840898-05F6-4742-B1FC-96751FBA46C5}" destId="{C7463824-2934-43BD-A255-2C89BC12F777}" srcOrd="0" destOrd="0" presId="urn:microsoft.com/office/officeart/2005/8/layout/orgChart1"/>
    <dgm:cxn modelId="{DA38B30C-1A5D-410D-8DE2-7ED02AB599C6}" type="presOf" srcId="{91B15BD1-E055-41CC-BBC2-60D9D3976D09}" destId="{B5B1AE76-8C68-4973-BA1F-18D97E21AE15}" srcOrd="0" destOrd="0" presId="urn:microsoft.com/office/officeart/2005/8/layout/orgChart1"/>
    <dgm:cxn modelId="{C374500E-908B-41AD-9DBE-CBBE7E0D6E6A}" type="presOf" srcId="{7696484E-6C55-4993-8C33-156257518D84}" destId="{CD7D2624-91E4-46A5-9660-6994C36753BF}" srcOrd="0" destOrd="0" presId="urn:microsoft.com/office/officeart/2005/8/layout/orgChart1"/>
    <dgm:cxn modelId="{827F2B14-C162-44BA-BFEA-6AFC36B30331}" type="presOf" srcId="{77548D4A-E24C-49A3-8FF7-68C19C16410B}" destId="{4F716C59-6CA1-4F1E-9685-3675FA7C1AF1}" srcOrd="1" destOrd="0" presId="urn:microsoft.com/office/officeart/2005/8/layout/orgChart1"/>
    <dgm:cxn modelId="{A1430A19-5961-4CEF-8406-86B58C2CFCF8}" srcId="{B9FC161B-4BDF-4C12-8D6A-12B10C5BA33D}" destId="{91B15BD1-E055-41CC-BBC2-60D9D3976D09}" srcOrd="6" destOrd="0" parTransId="{049BB525-3DF3-4ED4-B6B1-097286D7FA6B}" sibTransId="{DB5E041E-3EDA-46A4-BB22-4D8C943B23EA}"/>
    <dgm:cxn modelId="{AE231E1A-757C-49AA-B53F-55C72EDED2F9}" type="presOf" srcId="{CE39EA92-DCAD-47A3-8D3D-00A7FA005DF2}" destId="{09F65B9F-1CBD-4849-A4C5-816B0798B514}" srcOrd="0" destOrd="0" presId="urn:microsoft.com/office/officeart/2005/8/layout/orgChart1"/>
    <dgm:cxn modelId="{CCE67F1A-5B60-42EC-A24E-806D5FC74C1A}" type="presOf" srcId="{07234E11-FBE2-4E8A-AC5D-3FFE66523797}" destId="{2B6354F6-91A4-4488-81DF-38E686288F0A}" srcOrd="1" destOrd="0" presId="urn:microsoft.com/office/officeart/2005/8/layout/orgChart1"/>
    <dgm:cxn modelId="{CAC4311B-1236-49FE-B116-38636A885047}" srcId="{B9FC161B-4BDF-4C12-8D6A-12B10C5BA33D}" destId="{7974558D-EE0A-4926-BA82-9D39EA64BEBF}" srcOrd="2" destOrd="0" parTransId="{5BD6CDD3-FE06-444D-87EE-1B876B9B6ED1}" sibTransId="{186560F2-7778-4AD6-8B58-1061A10410E1}"/>
    <dgm:cxn modelId="{FE36891E-172E-4DE9-B395-FB80BFEFC5F1}" srcId="{CAFA3829-3C0C-4400-9B3D-575D141D0FCC}" destId="{1210315E-931F-4849-94B8-1CEAB2236D7F}" srcOrd="0" destOrd="0" parTransId="{ECFA3B53-625F-4593-A13F-6B97AC70840D}" sibTransId="{2D43348C-AEDA-405E-BC85-1EBEB9A2451A}"/>
    <dgm:cxn modelId="{8F990828-E5EC-4AB4-B616-F905127BBD35}" srcId="{91B15BD1-E055-41CC-BBC2-60D9D3976D09}" destId="{FA436AE8-F1F1-47BB-BF0D-4000E5FE68C3}" srcOrd="0" destOrd="0" parTransId="{D208619B-6C4A-4988-BFD0-9BEFD0485201}" sibTransId="{082275F3-893D-42C5-BFD4-0294427D9F99}"/>
    <dgm:cxn modelId="{ADEB4C28-56DF-4EFE-B314-934606B1A20C}" type="presOf" srcId="{CAFA3829-3C0C-4400-9B3D-575D141D0FCC}" destId="{FD3C63AB-025B-470C-AFE0-FA11AC75520D}" srcOrd="0" destOrd="0" presId="urn:microsoft.com/office/officeart/2005/8/layout/orgChart1"/>
    <dgm:cxn modelId="{BAB1C528-7E76-4FE1-892F-EFD2EE4074A5}" type="presOf" srcId="{07D78D4B-7F6F-402C-9C08-56D0D43A121A}" destId="{8B683BA7-B58B-4A88-881E-0DE1E91A6CF0}" srcOrd="1" destOrd="0" presId="urn:microsoft.com/office/officeart/2005/8/layout/orgChart1"/>
    <dgm:cxn modelId="{425BD02C-B406-42CA-9C47-598476F34D11}" type="presOf" srcId="{CAFA3829-3C0C-4400-9B3D-575D141D0FCC}" destId="{BE983512-A34C-4D7D-9C3E-5A1BCD78B4C6}" srcOrd="1" destOrd="0" presId="urn:microsoft.com/office/officeart/2005/8/layout/orgChart1"/>
    <dgm:cxn modelId="{AB3A1230-35EA-4FAF-8C0C-E5E7759E5120}" type="presOf" srcId="{3033598C-6ED1-460F-8A83-8A3571323F9C}" destId="{C721D3A8-5E20-4995-870F-DB098E0F2653}" srcOrd="0" destOrd="0" presId="urn:microsoft.com/office/officeart/2005/8/layout/orgChart1"/>
    <dgm:cxn modelId="{053B6E39-650F-4241-9F76-596006A16CF4}" type="presOf" srcId="{1210315E-931F-4849-94B8-1CEAB2236D7F}" destId="{17DC7543-837D-440A-998F-B0CCE886DF28}" srcOrd="0" destOrd="0" presId="urn:microsoft.com/office/officeart/2005/8/layout/orgChart1"/>
    <dgm:cxn modelId="{2984B93B-6C64-4D6E-A2A9-9F6B69C25BC7}" type="presOf" srcId="{91B15BD1-E055-41CC-BBC2-60D9D3976D09}" destId="{62B045F4-E284-42F5-BEA2-59D692494D19}" srcOrd="1" destOrd="0" presId="urn:microsoft.com/office/officeart/2005/8/layout/orgChart1"/>
    <dgm:cxn modelId="{087F3C3C-940C-4C78-A964-E20EA55A1204}" type="presOf" srcId="{26EA13C9-CDD8-4DEE-853A-C710429A7215}" destId="{197C2A0B-33A7-4D61-8184-CA51BE5F7551}" srcOrd="0" destOrd="0" presId="urn:microsoft.com/office/officeart/2005/8/layout/orgChart1"/>
    <dgm:cxn modelId="{EA7E8D40-A5FE-4389-A928-5BF07F1591BC}" type="presOf" srcId="{7974558D-EE0A-4926-BA82-9D39EA64BEBF}" destId="{38FC5D99-B145-4506-A468-A7E1F450C09A}" srcOrd="0" destOrd="0" presId="urn:microsoft.com/office/officeart/2005/8/layout/orgChart1"/>
    <dgm:cxn modelId="{88D12C45-5F6E-47C9-8E9E-BB7877AE4C3E}" type="presOf" srcId="{07234E11-FBE2-4E8A-AC5D-3FFE66523797}" destId="{F849AEBE-7FDF-4EE2-9B23-16DB65831D27}" srcOrd="0" destOrd="0" presId="urn:microsoft.com/office/officeart/2005/8/layout/orgChart1"/>
    <dgm:cxn modelId="{7A928B46-320F-42FE-AA98-FCED3A8BC03B}" srcId="{B9FC161B-4BDF-4C12-8D6A-12B10C5BA33D}" destId="{07D78D4B-7F6F-402C-9C08-56D0D43A121A}" srcOrd="0" destOrd="0" parTransId="{986C61F4-B527-47AB-A630-463AB4ABEDAD}" sibTransId="{C7E932DA-EE09-4C75-A419-8FA2DA2F7BD3}"/>
    <dgm:cxn modelId="{533CE849-CE9C-4D5C-9460-727CD6F998E7}" type="presOf" srcId="{FA436AE8-F1F1-47BB-BF0D-4000E5FE68C3}" destId="{2F39FEB6-ED4C-40A3-9E87-03FC340AFBEB}" srcOrd="0" destOrd="0" presId="urn:microsoft.com/office/officeart/2005/8/layout/orgChart1"/>
    <dgm:cxn modelId="{02DE144C-9BAF-473C-9511-368037592227}" type="presOf" srcId="{5ACBB8E8-3DC9-4F1C-B540-CB385E13B7BC}" destId="{50EC4858-A243-47AF-9F35-49C120D528AC}" srcOrd="1" destOrd="0" presId="urn:microsoft.com/office/officeart/2005/8/layout/orgChart1"/>
    <dgm:cxn modelId="{67ED886D-4703-4561-9F7B-9ADD82F1CB35}" srcId="{B9FC161B-4BDF-4C12-8D6A-12B10C5BA33D}" destId="{07234E11-FBE2-4E8A-AC5D-3FFE66523797}" srcOrd="4" destOrd="0" parTransId="{636ED21A-F3D0-4B2F-8FAA-6554FD13ED0E}" sibTransId="{E9A2C899-1A2F-402A-A058-514F71FC0DB5}"/>
    <dgm:cxn modelId="{75108571-4AA3-4151-99A4-7BBAAEE62A4E}" type="presOf" srcId="{FA495A5E-CF32-42B1-98DE-791EA096AFF1}" destId="{23CA2402-D911-4361-8365-226CA820EC09}" srcOrd="1" destOrd="0" presId="urn:microsoft.com/office/officeart/2005/8/layout/orgChart1"/>
    <dgm:cxn modelId="{7FCA2A77-7957-4143-8D71-EF02DC4C0ACF}" type="presOf" srcId="{7696484E-6C55-4993-8C33-156257518D84}" destId="{B1F96362-035E-43D4-B291-1C40CA0B28A7}" srcOrd="1" destOrd="0" presId="urn:microsoft.com/office/officeart/2005/8/layout/orgChart1"/>
    <dgm:cxn modelId="{EEB03857-EF3B-417C-B159-D25A4D275C3C}" type="presOf" srcId="{636ED21A-F3D0-4B2F-8FAA-6554FD13ED0E}" destId="{E51BD97D-21AF-4AD7-AA37-D4963BB7FECF}" srcOrd="0" destOrd="0" presId="urn:microsoft.com/office/officeart/2005/8/layout/orgChart1"/>
    <dgm:cxn modelId="{1D5DB858-99E0-4DDF-8D83-5527CCA0A32F}" type="presOf" srcId="{FA436AE8-F1F1-47BB-BF0D-4000E5FE68C3}" destId="{CD485872-2062-44C5-B9B7-28308FA26CEE}" srcOrd="1" destOrd="0" presId="urn:microsoft.com/office/officeart/2005/8/layout/orgChart1"/>
    <dgm:cxn modelId="{6048697A-A06D-4F68-BB16-A715762B099B}" srcId="{B9FC161B-4BDF-4C12-8D6A-12B10C5BA33D}" destId="{CAFA3829-3C0C-4400-9B3D-575D141D0FCC}" srcOrd="1" destOrd="0" parTransId="{99B5F789-4736-4831-B379-D5A63509EE98}" sibTransId="{E11D8079-B53A-4BA2-B316-8BFC26ABD2E7}"/>
    <dgm:cxn modelId="{EC647783-6513-46E2-8F61-E3012757A131}" srcId="{B1A8841D-7846-4385-A320-B7358D8D0F5C}" destId="{FA495A5E-CF32-42B1-98DE-791EA096AFF1}" srcOrd="0" destOrd="0" parTransId="{26EA13C9-CDD8-4DEE-853A-C710429A7215}" sibTransId="{396A65B8-299E-456E-90D2-845827DC2DCF}"/>
    <dgm:cxn modelId="{D3272D86-2415-4B6C-A65F-131E099F1799}" type="presOf" srcId="{34E8D0D2-5B9A-4A14-8EB9-15326AE5BD79}" destId="{FD222EB3-581C-4161-B24C-DF790A9887EF}" srcOrd="0" destOrd="0" presId="urn:microsoft.com/office/officeart/2005/8/layout/orgChart1"/>
    <dgm:cxn modelId="{42D84688-4319-4D98-B818-8DD55113F14C}" type="presOf" srcId="{07D78D4B-7F6F-402C-9C08-56D0D43A121A}" destId="{4C923FC4-2C44-48A3-B9F3-D7D40F0B8137}" srcOrd="0" destOrd="0" presId="urn:microsoft.com/office/officeart/2005/8/layout/orgChart1"/>
    <dgm:cxn modelId="{4497D18C-0811-4FF5-9CA8-B485DB1B45B7}" type="presOf" srcId="{99B5F789-4736-4831-B379-D5A63509EE98}" destId="{1D8F53CF-9547-415C-93E9-B4C6F4430A3F}" srcOrd="0" destOrd="0" presId="urn:microsoft.com/office/officeart/2005/8/layout/orgChart1"/>
    <dgm:cxn modelId="{76D0968F-C1B5-4311-89D1-5F425B1504A7}" type="presOf" srcId="{1210315E-931F-4849-94B8-1CEAB2236D7F}" destId="{667759BF-2840-49EB-A17A-76F3ACD9FEB6}" srcOrd="1" destOrd="0" presId="urn:microsoft.com/office/officeart/2005/8/layout/orgChart1"/>
    <dgm:cxn modelId="{E374D291-6E60-4516-8770-486228D2DCD6}" srcId="{B9FC161B-4BDF-4C12-8D6A-12B10C5BA33D}" destId="{7696484E-6C55-4993-8C33-156257518D84}" srcOrd="5" destOrd="0" parTransId="{2E840898-05F6-4742-B1FC-96751FBA46C5}" sibTransId="{9647755E-296D-4068-8D00-3812159F76C2}"/>
    <dgm:cxn modelId="{20899293-EDAC-46FD-A4A0-6941E403BA21}" type="presOf" srcId="{986C61F4-B527-47AB-A630-463AB4ABEDAD}" destId="{C5EEF5CE-1A1B-4403-808F-9751B04EFBFF}" srcOrd="0" destOrd="0" presId="urn:microsoft.com/office/officeart/2005/8/layout/orgChart1"/>
    <dgm:cxn modelId="{38301E96-6DB1-4E4A-9846-371FCAEEA331}" type="presOf" srcId="{34E8D0D2-5B9A-4A14-8EB9-15326AE5BD79}" destId="{F9B3ED91-111E-4751-B4FC-2AF614385D8C}" srcOrd="1" destOrd="0" presId="urn:microsoft.com/office/officeart/2005/8/layout/orgChart1"/>
    <dgm:cxn modelId="{81159397-730D-45DA-BAD3-1B4267F48694}" type="presOf" srcId="{0B0471A1-61C6-4AD5-958D-CC59FFA5DC76}" destId="{7FA91E71-F5DE-4F2F-86A4-DB35C439EE00}" srcOrd="0" destOrd="0" presId="urn:microsoft.com/office/officeart/2005/8/layout/orgChart1"/>
    <dgm:cxn modelId="{7C3C3F9C-2F61-4BC1-A7EC-80E58258AAA2}" type="presOf" srcId="{984FCC84-37C6-4541-8DF4-AB11D7CF15AB}" destId="{0E9F88F4-D49F-411B-A924-8D832FD2DEBC}" srcOrd="0" destOrd="0" presId="urn:microsoft.com/office/officeart/2005/8/layout/orgChart1"/>
    <dgm:cxn modelId="{66FC6D9D-7D21-4C3F-8ED5-3675D9E4DBCD}" type="presOf" srcId="{B1A8841D-7846-4385-A320-B7358D8D0F5C}" destId="{B87D5DF4-9D47-49B3-8994-DB724F249F01}" srcOrd="0" destOrd="0" presId="urn:microsoft.com/office/officeart/2005/8/layout/orgChart1"/>
    <dgm:cxn modelId="{2EBF0BA0-F523-42D0-A377-07F6CD43E75D}" srcId="{07234E11-FBE2-4E8A-AC5D-3FFE66523797}" destId="{77548D4A-E24C-49A3-8FF7-68C19C16410B}" srcOrd="0" destOrd="0" parTransId="{0B0471A1-61C6-4AD5-958D-CC59FFA5DC76}" sibTransId="{FA10ED0C-D429-42E7-AC2F-199AC688DDBD}"/>
    <dgm:cxn modelId="{42A36EB0-24BC-4BF2-8A84-85B9F24264E6}" type="presOf" srcId="{B9FC161B-4BDF-4C12-8D6A-12B10C5BA33D}" destId="{B1CE8643-A31C-4FAB-85B6-808A975E34F0}" srcOrd="0" destOrd="0" presId="urn:microsoft.com/office/officeart/2005/8/layout/orgChart1"/>
    <dgm:cxn modelId="{6401EAB4-46A3-4655-8637-0008AD85C652}" srcId="{7974558D-EE0A-4926-BA82-9D39EA64BEBF}" destId="{5ACBB8E8-3DC9-4F1C-B540-CB385E13B7BC}" srcOrd="0" destOrd="0" parTransId="{9C600202-01BE-4961-BC27-32D44B2ED2B5}" sibTransId="{16BFE677-4ED1-44A4-A034-1893643DC591}"/>
    <dgm:cxn modelId="{EE7CB5BB-D7D3-4E31-AE56-5D8EAF39B59A}" type="presOf" srcId="{D208619B-6C4A-4988-BFD0-9BEFD0485201}" destId="{B41C1AE8-3BC2-457D-8A95-AAA64AA7BC98}" srcOrd="0" destOrd="0" presId="urn:microsoft.com/office/officeart/2005/8/layout/orgChart1"/>
    <dgm:cxn modelId="{BB59C2C5-730E-4357-8FEB-AC7086CAFBC3}" type="presOf" srcId="{049BB525-3DF3-4ED4-B6B1-097286D7FA6B}" destId="{5FD95D48-6FB0-48F5-A93D-D50B71867ED4}" srcOrd="0" destOrd="0" presId="urn:microsoft.com/office/officeart/2005/8/layout/orgChart1"/>
    <dgm:cxn modelId="{3940C1CF-77A0-4BA3-8732-32DECAF72094}" type="presOf" srcId="{5ACBB8E8-3DC9-4F1C-B540-CB385E13B7BC}" destId="{405EE1A6-5D13-4F08-8D20-D0B483249B3D}" srcOrd="0" destOrd="0" presId="urn:microsoft.com/office/officeart/2005/8/layout/orgChart1"/>
    <dgm:cxn modelId="{B8D1C5D3-B503-4C37-B383-18311FC6EB87}" srcId="{CE39EA92-DCAD-47A3-8D3D-00A7FA005DF2}" destId="{B9FC161B-4BDF-4C12-8D6A-12B10C5BA33D}" srcOrd="0" destOrd="0" parTransId="{9B208CCD-D072-4171-B127-71D386D26F36}" sibTransId="{06F92FB8-9429-471E-9C46-134E206B5C43}"/>
    <dgm:cxn modelId="{FC720FD5-0D5C-484E-9540-FE71B769FC84}" type="presOf" srcId="{9C600202-01BE-4961-BC27-32D44B2ED2B5}" destId="{759CA58C-1BC6-4F0A-ABD3-B702905C3E45}" srcOrd="0" destOrd="0" presId="urn:microsoft.com/office/officeart/2005/8/layout/orgChart1"/>
    <dgm:cxn modelId="{F6680BDF-BB83-486F-AE30-93CE4AFEACD8}" type="presOf" srcId="{ECFA3B53-625F-4593-A13F-6B97AC70840D}" destId="{03E22768-1D2D-407A-9750-087A2DA6441F}" srcOrd="0" destOrd="0" presId="urn:microsoft.com/office/officeart/2005/8/layout/orgChart1"/>
    <dgm:cxn modelId="{F670F8E0-DDBD-4F1A-B5D0-71CB9727BEC0}" srcId="{7696484E-6C55-4993-8C33-156257518D84}" destId="{34E8D0D2-5B9A-4A14-8EB9-15326AE5BD79}" srcOrd="0" destOrd="0" parTransId="{3033598C-6ED1-460F-8A83-8A3571323F9C}" sibTransId="{9949960F-4126-4D7A-BAC6-EA2166D1EF4A}"/>
    <dgm:cxn modelId="{5E4D69E3-5C7E-4951-B64A-92EE25C8CCFE}" type="presOf" srcId="{77548D4A-E24C-49A3-8FF7-68C19C16410B}" destId="{38076765-7159-47BD-A67C-5B618AACD203}" srcOrd="0" destOrd="0" presId="urn:microsoft.com/office/officeart/2005/8/layout/orgChart1"/>
    <dgm:cxn modelId="{896C53EA-1D72-4184-A5F9-CAC7FA31D6E8}" type="presOf" srcId="{B9FC161B-4BDF-4C12-8D6A-12B10C5BA33D}" destId="{0ADB6437-6866-49E3-ABC8-C76149FBE75C}" srcOrd="1" destOrd="0" presId="urn:microsoft.com/office/officeart/2005/8/layout/orgChart1"/>
    <dgm:cxn modelId="{2D5E01F1-4866-4160-83EE-86E64E0E8107}" srcId="{B9FC161B-4BDF-4C12-8D6A-12B10C5BA33D}" destId="{B1A8841D-7846-4385-A320-B7358D8D0F5C}" srcOrd="3" destOrd="0" parTransId="{984FCC84-37C6-4541-8DF4-AB11D7CF15AB}" sibTransId="{F115E427-1808-43DA-A05D-1E1CBD8AEC64}"/>
    <dgm:cxn modelId="{25DFEBF3-1523-4C38-8BA6-4CA531F94F4F}" type="presOf" srcId="{7974558D-EE0A-4926-BA82-9D39EA64BEBF}" destId="{57AB3F15-4FC3-4F92-9809-D8975EE13014}" srcOrd="1" destOrd="0" presId="urn:microsoft.com/office/officeart/2005/8/layout/orgChart1"/>
    <dgm:cxn modelId="{B325CEFE-426B-4120-ACB3-88C318849204}" type="presOf" srcId="{5BD6CDD3-FE06-444D-87EE-1B876B9B6ED1}" destId="{84257005-5019-4429-B1AC-0DB8C45DC869}" srcOrd="0" destOrd="0" presId="urn:microsoft.com/office/officeart/2005/8/layout/orgChart1"/>
    <dgm:cxn modelId="{D738613F-7454-4E45-8EDE-3F3AEA9D3293}" type="presParOf" srcId="{09F65B9F-1CBD-4849-A4C5-816B0798B514}" destId="{DA04EA9D-EF9B-4524-98DF-28EC12ED372F}" srcOrd="0" destOrd="0" presId="urn:microsoft.com/office/officeart/2005/8/layout/orgChart1"/>
    <dgm:cxn modelId="{EB958EE2-62C8-4153-81D1-E2ED77F7137D}" type="presParOf" srcId="{DA04EA9D-EF9B-4524-98DF-28EC12ED372F}" destId="{2481F808-07FD-49EF-8601-5F8A1F0496C3}" srcOrd="0" destOrd="0" presId="urn:microsoft.com/office/officeart/2005/8/layout/orgChart1"/>
    <dgm:cxn modelId="{49F96E4B-BA0B-4784-8840-E72B908D8E48}" type="presParOf" srcId="{2481F808-07FD-49EF-8601-5F8A1F0496C3}" destId="{B1CE8643-A31C-4FAB-85B6-808A975E34F0}" srcOrd="0" destOrd="0" presId="urn:microsoft.com/office/officeart/2005/8/layout/orgChart1"/>
    <dgm:cxn modelId="{D3FBF28E-8BE3-48D8-93D5-2DEE311446CD}" type="presParOf" srcId="{2481F808-07FD-49EF-8601-5F8A1F0496C3}" destId="{0ADB6437-6866-49E3-ABC8-C76149FBE75C}" srcOrd="1" destOrd="0" presId="urn:microsoft.com/office/officeart/2005/8/layout/orgChart1"/>
    <dgm:cxn modelId="{50ABFDC9-F85E-4A71-A7C0-0A973E590F75}" type="presParOf" srcId="{DA04EA9D-EF9B-4524-98DF-28EC12ED372F}" destId="{C4D42B33-3540-48FD-BE43-F143EC78C418}" srcOrd="1" destOrd="0" presId="urn:microsoft.com/office/officeart/2005/8/layout/orgChart1"/>
    <dgm:cxn modelId="{C584CBEA-1E2D-4703-B9BE-E3C3A3DF9ED1}" type="presParOf" srcId="{C4D42B33-3540-48FD-BE43-F143EC78C418}" destId="{1D8F53CF-9547-415C-93E9-B4C6F4430A3F}" srcOrd="0" destOrd="0" presId="urn:microsoft.com/office/officeart/2005/8/layout/orgChart1"/>
    <dgm:cxn modelId="{B24F0012-9E14-44F0-B8A0-8BCCBCC56B47}" type="presParOf" srcId="{C4D42B33-3540-48FD-BE43-F143EC78C418}" destId="{CC9BAD8B-8BA8-4FCD-9B60-67F1E9387876}" srcOrd="1" destOrd="0" presId="urn:microsoft.com/office/officeart/2005/8/layout/orgChart1"/>
    <dgm:cxn modelId="{AD5E9227-2526-456C-9956-7DC3E0A3C3C7}" type="presParOf" srcId="{CC9BAD8B-8BA8-4FCD-9B60-67F1E9387876}" destId="{F0271BDB-AACC-4968-BB84-4ECFACAED6BE}" srcOrd="0" destOrd="0" presId="urn:microsoft.com/office/officeart/2005/8/layout/orgChart1"/>
    <dgm:cxn modelId="{4E564713-7056-4F52-B396-D6A490B14B21}" type="presParOf" srcId="{F0271BDB-AACC-4968-BB84-4ECFACAED6BE}" destId="{FD3C63AB-025B-470C-AFE0-FA11AC75520D}" srcOrd="0" destOrd="0" presId="urn:microsoft.com/office/officeart/2005/8/layout/orgChart1"/>
    <dgm:cxn modelId="{E491D002-C2A6-490D-85E0-3F55E7C265D2}" type="presParOf" srcId="{F0271BDB-AACC-4968-BB84-4ECFACAED6BE}" destId="{BE983512-A34C-4D7D-9C3E-5A1BCD78B4C6}" srcOrd="1" destOrd="0" presId="urn:microsoft.com/office/officeart/2005/8/layout/orgChart1"/>
    <dgm:cxn modelId="{3A3353A8-9A21-4CCF-9D41-F7FDCE801064}" type="presParOf" srcId="{CC9BAD8B-8BA8-4FCD-9B60-67F1E9387876}" destId="{52EC8F9E-A22C-4BB4-BA8D-C60E3FD1C96B}" srcOrd="1" destOrd="0" presId="urn:microsoft.com/office/officeart/2005/8/layout/orgChart1"/>
    <dgm:cxn modelId="{3B9AC54D-0049-45F1-B775-B8363B3D8E1C}" type="presParOf" srcId="{52EC8F9E-A22C-4BB4-BA8D-C60E3FD1C96B}" destId="{03E22768-1D2D-407A-9750-087A2DA6441F}" srcOrd="0" destOrd="0" presId="urn:microsoft.com/office/officeart/2005/8/layout/orgChart1"/>
    <dgm:cxn modelId="{F1D84986-69AE-44DD-98BE-852AEF9F17B6}" type="presParOf" srcId="{52EC8F9E-A22C-4BB4-BA8D-C60E3FD1C96B}" destId="{E36E63F2-1436-46BE-AB22-D7B2F797A09D}" srcOrd="1" destOrd="0" presId="urn:microsoft.com/office/officeart/2005/8/layout/orgChart1"/>
    <dgm:cxn modelId="{D4EE3C15-BB90-4BEC-B363-41737C13B5E3}" type="presParOf" srcId="{E36E63F2-1436-46BE-AB22-D7B2F797A09D}" destId="{6C7446E4-0E16-4BAE-9FBC-F3498BCC6B8D}" srcOrd="0" destOrd="0" presId="urn:microsoft.com/office/officeart/2005/8/layout/orgChart1"/>
    <dgm:cxn modelId="{EE0A0C4B-B0C3-4DED-898B-F1C999EDAC0F}" type="presParOf" srcId="{6C7446E4-0E16-4BAE-9FBC-F3498BCC6B8D}" destId="{17DC7543-837D-440A-998F-B0CCE886DF28}" srcOrd="0" destOrd="0" presId="urn:microsoft.com/office/officeart/2005/8/layout/orgChart1"/>
    <dgm:cxn modelId="{A9C2222E-8500-415C-9956-B3F39E66967D}" type="presParOf" srcId="{6C7446E4-0E16-4BAE-9FBC-F3498BCC6B8D}" destId="{667759BF-2840-49EB-A17A-76F3ACD9FEB6}" srcOrd="1" destOrd="0" presId="urn:microsoft.com/office/officeart/2005/8/layout/orgChart1"/>
    <dgm:cxn modelId="{DE4D9A2B-67AE-458C-A661-A43009959957}" type="presParOf" srcId="{E36E63F2-1436-46BE-AB22-D7B2F797A09D}" destId="{BFD6B3DE-89DC-4F80-A885-95901C81E7AB}" srcOrd="1" destOrd="0" presId="urn:microsoft.com/office/officeart/2005/8/layout/orgChart1"/>
    <dgm:cxn modelId="{D23F8589-CD04-4312-87C1-9DAAFF2157CC}" type="presParOf" srcId="{E36E63F2-1436-46BE-AB22-D7B2F797A09D}" destId="{4879F506-28C6-4EC7-B29D-798ECBEBB99F}" srcOrd="2" destOrd="0" presId="urn:microsoft.com/office/officeart/2005/8/layout/orgChart1"/>
    <dgm:cxn modelId="{0405E44E-AEEA-40C5-8406-99E5DE128EFD}" type="presParOf" srcId="{CC9BAD8B-8BA8-4FCD-9B60-67F1E9387876}" destId="{CE046334-AA13-4906-B4C6-94A35F4FFE8E}" srcOrd="2" destOrd="0" presId="urn:microsoft.com/office/officeart/2005/8/layout/orgChart1"/>
    <dgm:cxn modelId="{655D2500-2DC4-4A8B-A763-98087E5131CC}" type="presParOf" srcId="{C4D42B33-3540-48FD-BE43-F143EC78C418}" destId="{84257005-5019-4429-B1AC-0DB8C45DC869}" srcOrd="2" destOrd="0" presId="urn:microsoft.com/office/officeart/2005/8/layout/orgChart1"/>
    <dgm:cxn modelId="{5E1E7461-0710-4050-B154-31F775D062CF}" type="presParOf" srcId="{C4D42B33-3540-48FD-BE43-F143EC78C418}" destId="{0B23780B-2E2A-4EBC-A9AD-187FE10BC361}" srcOrd="3" destOrd="0" presId="urn:microsoft.com/office/officeart/2005/8/layout/orgChart1"/>
    <dgm:cxn modelId="{4968E3DA-CA89-4CE2-8451-93288AD1DC9D}" type="presParOf" srcId="{0B23780B-2E2A-4EBC-A9AD-187FE10BC361}" destId="{5F0F5017-DBA7-4C13-AD7F-89415403029A}" srcOrd="0" destOrd="0" presId="urn:microsoft.com/office/officeart/2005/8/layout/orgChart1"/>
    <dgm:cxn modelId="{FE4D2AC4-77A7-46F4-81B3-6B3A6723B6C2}" type="presParOf" srcId="{5F0F5017-DBA7-4C13-AD7F-89415403029A}" destId="{38FC5D99-B145-4506-A468-A7E1F450C09A}" srcOrd="0" destOrd="0" presId="urn:microsoft.com/office/officeart/2005/8/layout/orgChart1"/>
    <dgm:cxn modelId="{7B5C31D4-118E-4825-9DA1-3F45E167BE95}" type="presParOf" srcId="{5F0F5017-DBA7-4C13-AD7F-89415403029A}" destId="{57AB3F15-4FC3-4F92-9809-D8975EE13014}" srcOrd="1" destOrd="0" presId="urn:microsoft.com/office/officeart/2005/8/layout/orgChart1"/>
    <dgm:cxn modelId="{23858806-0343-45CE-B41A-2DF7F3931F41}" type="presParOf" srcId="{0B23780B-2E2A-4EBC-A9AD-187FE10BC361}" destId="{877EF08D-95DE-49BD-BF97-3737A6009E99}" srcOrd="1" destOrd="0" presId="urn:microsoft.com/office/officeart/2005/8/layout/orgChart1"/>
    <dgm:cxn modelId="{1CE31F55-CE01-4F5D-A711-1AD0E64779D2}" type="presParOf" srcId="{877EF08D-95DE-49BD-BF97-3737A6009E99}" destId="{759CA58C-1BC6-4F0A-ABD3-B702905C3E45}" srcOrd="0" destOrd="0" presId="urn:microsoft.com/office/officeart/2005/8/layout/orgChart1"/>
    <dgm:cxn modelId="{6F362C4D-BC12-4DAB-BBF4-1688C86E5F15}" type="presParOf" srcId="{877EF08D-95DE-49BD-BF97-3737A6009E99}" destId="{2E2C1CAA-460D-4F2B-8463-A44A018CD783}" srcOrd="1" destOrd="0" presId="urn:microsoft.com/office/officeart/2005/8/layout/orgChart1"/>
    <dgm:cxn modelId="{21179FB3-0792-4DF2-95A0-9A58F69FF489}" type="presParOf" srcId="{2E2C1CAA-460D-4F2B-8463-A44A018CD783}" destId="{4EE87534-65E1-4643-976F-B1CD1D9F487A}" srcOrd="0" destOrd="0" presId="urn:microsoft.com/office/officeart/2005/8/layout/orgChart1"/>
    <dgm:cxn modelId="{BCF54F44-D51F-4FE6-857D-5F2F5544BEA2}" type="presParOf" srcId="{4EE87534-65E1-4643-976F-B1CD1D9F487A}" destId="{405EE1A6-5D13-4F08-8D20-D0B483249B3D}" srcOrd="0" destOrd="0" presId="urn:microsoft.com/office/officeart/2005/8/layout/orgChart1"/>
    <dgm:cxn modelId="{143B6188-BFB6-49A4-9A13-0068295209C5}" type="presParOf" srcId="{4EE87534-65E1-4643-976F-B1CD1D9F487A}" destId="{50EC4858-A243-47AF-9F35-49C120D528AC}" srcOrd="1" destOrd="0" presId="urn:microsoft.com/office/officeart/2005/8/layout/orgChart1"/>
    <dgm:cxn modelId="{EBCA51FB-5387-4A4B-922A-E6AFE71EB47F}" type="presParOf" srcId="{2E2C1CAA-460D-4F2B-8463-A44A018CD783}" destId="{D2C5242E-81B3-41C1-AD0D-A463BCB98A8D}" srcOrd="1" destOrd="0" presId="urn:microsoft.com/office/officeart/2005/8/layout/orgChart1"/>
    <dgm:cxn modelId="{4AC67F1A-972F-48F2-910D-39ACB06A7EDE}" type="presParOf" srcId="{2E2C1CAA-460D-4F2B-8463-A44A018CD783}" destId="{ABC1A0A0-F78D-47E2-98A0-7BD2CA72A212}" srcOrd="2" destOrd="0" presId="urn:microsoft.com/office/officeart/2005/8/layout/orgChart1"/>
    <dgm:cxn modelId="{A68F0441-75D8-453C-9436-6C3D2CE08E5D}" type="presParOf" srcId="{0B23780B-2E2A-4EBC-A9AD-187FE10BC361}" destId="{6E09CFDE-0CC4-4F76-9A6E-B5B2E389F882}" srcOrd="2" destOrd="0" presId="urn:microsoft.com/office/officeart/2005/8/layout/orgChart1"/>
    <dgm:cxn modelId="{F2251B3F-AC99-4E46-B184-CFF631F8BD0F}" type="presParOf" srcId="{C4D42B33-3540-48FD-BE43-F143EC78C418}" destId="{0E9F88F4-D49F-411B-A924-8D832FD2DEBC}" srcOrd="4" destOrd="0" presId="urn:microsoft.com/office/officeart/2005/8/layout/orgChart1"/>
    <dgm:cxn modelId="{50BF0F93-94B1-4E05-A8FB-676D1C2D3BF5}" type="presParOf" srcId="{C4D42B33-3540-48FD-BE43-F143EC78C418}" destId="{719B748C-C24C-48C2-AB63-476975161982}" srcOrd="5" destOrd="0" presId="urn:microsoft.com/office/officeart/2005/8/layout/orgChart1"/>
    <dgm:cxn modelId="{2D35434E-01E2-4811-9B7B-EF1DF5A7D774}" type="presParOf" srcId="{719B748C-C24C-48C2-AB63-476975161982}" destId="{474C221A-0FF1-4188-861B-202AE09B6422}" srcOrd="0" destOrd="0" presId="urn:microsoft.com/office/officeart/2005/8/layout/orgChart1"/>
    <dgm:cxn modelId="{1BB5202F-E8B6-4D70-93D7-833108683376}" type="presParOf" srcId="{474C221A-0FF1-4188-861B-202AE09B6422}" destId="{B87D5DF4-9D47-49B3-8994-DB724F249F01}" srcOrd="0" destOrd="0" presId="urn:microsoft.com/office/officeart/2005/8/layout/orgChart1"/>
    <dgm:cxn modelId="{999C733C-E534-4621-A9C5-BB061BF268BA}" type="presParOf" srcId="{474C221A-0FF1-4188-861B-202AE09B6422}" destId="{B86440AB-95C7-48AB-805B-B5CC60FC2D5F}" srcOrd="1" destOrd="0" presId="urn:microsoft.com/office/officeart/2005/8/layout/orgChart1"/>
    <dgm:cxn modelId="{F46C38E0-BE24-442C-9C61-05386E059A05}" type="presParOf" srcId="{719B748C-C24C-48C2-AB63-476975161982}" destId="{AEFFE922-5C1D-4930-8CED-E0A7A1D95D87}" srcOrd="1" destOrd="0" presId="urn:microsoft.com/office/officeart/2005/8/layout/orgChart1"/>
    <dgm:cxn modelId="{C036C690-0AF9-49BB-BCD2-2D2706298A34}" type="presParOf" srcId="{AEFFE922-5C1D-4930-8CED-E0A7A1D95D87}" destId="{197C2A0B-33A7-4D61-8184-CA51BE5F7551}" srcOrd="0" destOrd="0" presId="urn:microsoft.com/office/officeart/2005/8/layout/orgChart1"/>
    <dgm:cxn modelId="{F4B106C2-E726-4153-A3A2-B005CEC78DC6}" type="presParOf" srcId="{AEFFE922-5C1D-4930-8CED-E0A7A1D95D87}" destId="{B127D0F0-0170-4631-8E22-52CDE5EC8CA6}" srcOrd="1" destOrd="0" presId="urn:microsoft.com/office/officeart/2005/8/layout/orgChart1"/>
    <dgm:cxn modelId="{C5210B76-A32E-43D0-8B29-7EBFA8A36203}" type="presParOf" srcId="{B127D0F0-0170-4631-8E22-52CDE5EC8CA6}" destId="{825D57F8-20F0-426E-9C21-DFD7184A8543}" srcOrd="0" destOrd="0" presId="urn:microsoft.com/office/officeart/2005/8/layout/orgChart1"/>
    <dgm:cxn modelId="{5EDA1439-BFA4-4A81-B839-A6BD233B35AE}" type="presParOf" srcId="{825D57F8-20F0-426E-9C21-DFD7184A8543}" destId="{681E2E21-F058-460B-A006-7DE5797A0B66}" srcOrd="0" destOrd="0" presId="urn:microsoft.com/office/officeart/2005/8/layout/orgChart1"/>
    <dgm:cxn modelId="{EC74E34D-C213-415B-A091-B84F395463B9}" type="presParOf" srcId="{825D57F8-20F0-426E-9C21-DFD7184A8543}" destId="{23CA2402-D911-4361-8365-226CA820EC09}" srcOrd="1" destOrd="0" presId="urn:microsoft.com/office/officeart/2005/8/layout/orgChart1"/>
    <dgm:cxn modelId="{DF94213C-E79B-4EAA-B448-F9B58430D0A6}" type="presParOf" srcId="{B127D0F0-0170-4631-8E22-52CDE5EC8CA6}" destId="{7ADE4F4C-83F0-4D39-9BA5-BE91A80E235E}" srcOrd="1" destOrd="0" presId="urn:microsoft.com/office/officeart/2005/8/layout/orgChart1"/>
    <dgm:cxn modelId="{F8621289-DB16-40EA-85FB-35CD86289025}" type="presParOf" srcId="{B127D0F0-0170-4631-8E22-52CDE5EC8CA6}" destId="{C2D47A8E-68B7-42B4-92A1-66DEBB72DA32}" srcOrd="2" destOrd="0" presId="urn:microsoft.com/office/officeart/2005/8/layout/orgChart1"/>
    <dgm:cxn modelId="{759BE4C8-E69F-43AE-8909-BF691FE6F2D4}" type="presParOf" srcId="{719B748C-C24C-48C2-AB63-476975161982}" destId="{15E644BC-DD90-4404-91AB-649C9508DA5A}" srcOrd="2" destOrd="0" presId="urn:microsoft.com/office/officeart/2005/8/layout/orgChart1"/>
    <dgm:cxn modelId="{985F577C-E8A5-487F-B130-100BFDECF19D}" type="presParOf" srcId="{C4D42B33-3540-48FD-BE43-F143EC78C418}" destId="{E51BD97D-21AF-4AD7-AA37-D4963BB7FECF}" srcOrd="6" destOrd="0" presId="urn:microsoft.com/office/officeart/2005/8/layout/orgChart1"/>
    <dgm:cxn modelId="{76A0DA09-54E8-4761-89F4-B7D36BA913AC}" type="presParOf" srcId="{C4D42B33-3540-48FD-BE43-F143EC78C418}" destId="{EA64961A-F63F-4592-A0C1-0B179617051A}" srcOrd="7" destOrd="0" presId="urn:microsoft.com/office/officeart/2005/8/layout/orgChart1"/>
    <dgm:cxn modelId="{D0B3FDFB-10F7-44B7-825F-767A7B9E41C2}" type="presParOf" srcId="{EA64961A-F63F-4592-A0C1-0B179617051A}" destId="{936F055E-41F6-498D-9AC4-0A687AE68711}" srcOrd="0" destOrd="0" presId="urn:microsoft.com/office/officeart/2005/8/layout/orgChart1"/>
    <dgm:cxn modelId="{EE47A25D-83D3-4935-BFB1-F273CE7DFD6F}" type="presParOf" srcId="{936F055E-41F6-498D-9AC4-0A687AE68711}" destId="{F849AEBE-7FDF-4EE2-9B23-16DB65831D27}" srcOrd="0" destOrd="0" presId="urn:microsoft.com/office/officeart/2005/8/layout/orgChart1"/>
    <dgm:cxn modelId="{6F16B24C-00AE-4ADB-B0F9-54781CBAA93A}" type="presParOf" srcId="{936F055E-41F6-498D-9AC4-0A687AE68711}" destId="{2B6354F6-91A4-4488-81DF-38E686288F0A}" srcOrd="1" destOrd="0" presId="urn:microsoft.com/office/officeart/2005/8/layout/orgChart1"/>
    <dgm:cxn modelId="{BF40B8F4-9741-4BF3-874B-04C7A9CC3E1E}" type="presParOf" srcId="{EA64961A-F63F-4592-A0C1-0B179617051A}" destId="{3FDA71A2-E584-45F5-B0FB-E18E6B80E8DC}" srcOrd="1" destOrd="0" presId="urn:microsoft.com/office/officeart/2005/8/layout/orgChart1"/>
    <dgm:cxn modelId="{851CB01E-66F9-4745-8492-B6BAEB5956BD}" type="presParOf" srcId="{3FDA71A2-E584-45F5-B0FB-E18E6B80E8DC}" destId="{7FA91E71-F5DE-4F2F-86A4-DB35C439EE00}" srcOrd="0" destOrd="0" presId="urn:microsoft.com/office/officeart/2005/8/layout/orgChart1"/>
    <dgm:cxn modelId="{590EC319-F4E4-4BB9-9F3C-87BEBF1EEA42}" type="presParOf" srcId="{3FDA71A2-E584-45F5-B0FB-E18E6B80E8DC}" destId="{C29840AC-F419-41EB-B8E6-C494D333A2BC}" srcOrd="1" destOrd="0" presId="urn:microsoft.com/office/officeart/2005/8/layout/orgChart1"/>
    <dgm:cxn modelId="{5FC4CC7C-AED4-4E7B-A844-49F3560ED63E}" type="presParOf" srcId="{C29840AC-F419-41EB-B8E6-C494D333A2BC}" destId="{816C3FE5-662B-4FD2-852B-A6A38A9F9016}" srcOrd="0" destOrd="0" presId="urn:microsoft.com/office/officeart/2005/8/layout/orgChart1"/>
    <dgm:cxn modelId="{2C6F0FC4-BA8A-4F05-932A-CC5C2DDE9D6F}" type="presParOf" srcId="{816C3FE5-662B-4FD2-852B-A6A38A9F9016}" destId="{38076765-7159-47BD-A67C-5B618AACD203}" srcOrd="0" destOrd="0" presId="urn:microsoft.com/office/officeart/2005/8/layout/orgChart1"/>
    <dgm:cxn modelId="{CD92DDDA-BFE3-4728-8766-1A67913FC0C2}" type="presParOf" srcId="{816C3FE5-662B-4FD2-852B-A6A38A9F9016}" destId="{4F716C59-6CA1-4F1E-9685-3675FA7C1AF1}" srcOrd="1" destOrd="0" presId="urn:microsoft.com/office/officeart/2005/8/layout/orgChart1"/>
    <dgm:cxn modelId="{8831AC4C-0895-4152-A73D-B029FE8144F2}" type="presParOf" srcId="{C29840AC-F419-41EB-B8E6-C494D333A2BC}" destId="{9E0FDDDB-E525-44E0-879F-678A5FB85B1F}" srcOrd="1" destOrd="0" presId="urn:microsoft.com/office/officeart/2005/8/layout/orgChart1"/>
    <dgm:cxn modelId="{9DF439A6-CA4B-4096-AF41-A84BDCA049D9}" type="presParOf" srcId="{C29840AC-F419-41EB-B8E6-C494D333A2BC}" destId="{5A211885-BE1D-400A-9639-CA51CBC4E1EB}" srcOrd="2" destOrd="0" presId="urn:microsoft.com/office/officeart/2005/8/layout/orgChart1"/>
    <dgm:cxn modelId="{8EC42760-49FE-4B5F-B529-9BD0A2E62A96}" type="presParOf" srcId="{EA64961A-F63F-4592-A0C1-0B179617051A}" destId="{9089AAFC-E2FF-47CD-BA11-9696887B9B7F}" srcOrd="2" destOrd="0" presId="urn:microsoft.com/office/officeart/2005/8/layout/orgChart1"/>
    <dgm:cxn modelId="{E84BE603-D163-4351-96B9-79647CDCB365}" type="presParOf" srcId="{C4D42B33-3540-48FD-BE43-F143EC78C418}" destId="{C7463824-2934-43BD-A255-2C89BC12F777}" srcOrd="8" destOrd="0" presId="urn:microsoft.com/office/officeart/2005/8/layout/orgChart1"/>
    <dgm:cxn modelId="{8DF1E85F-A25D-43D1-A72D-570338006ED2}" type="presParOf" srcId="{C4D42B33-3540-48FD-BE43-F143EC78C418}" destId="{5CCCAF9B-E0D4-44AF-B229-CF84F4480EFA}" srcOrd="9" destOrd="0" presId="urn:microsoft.com/office/officeart/2005/8/layout/orgChart1"/>
    <dgm:cxn modelId="{80B70F7F-CB97-4E59-A2FF-7D23D16099DE}" type="presParOf" srcId="{5CCCAF9B-E0D4-44AF-B229-CF84F4480EFA}" destId="{887FEBCC-A77A-4D93-8C22-5D0565155E6F}" srcOrd="0" destOrd="0" presId="urn:microsoft.com/office/officeart/2005/8/layout/orgChart1"/>
    <dgm:cxn modelId="{6C145E36-061D-4C8B-AF8A-8A12F8C58C87}" type="presParOf" srcId="{887FEBCC-A77A-4D93-8C22-5D0565155E6F}" destId="{CD7D2624-91E4-46A5-9660-6994C36753BF}" srcOrd="0" destOrd="0" presId="urn:microsoft.com/office/officeart/2005/8/layout/orgChart1"/>
    <dgm:cxn modelId="{FBED7ACC-6C91-4E1D-B839-D03F33FDB0C9}" type="presParOf" srcId="{887FEBCC-A77A-4D93-8C22-5D0565155E6F}" destId="{B1F96362-035E-43D4-B291-1C40CA0B28A7}" srcOrd="1" destOrd="0" presId="urn:microsoft.com/office/officeart/2005/8/layout/orgChart1"/>
    <dgm:cxn modelId="{93BD2555-5AA2-4124-B731-3014777C3BF3}" type="presParOf" srcId="{5CCCAF9B-E0D4-44AF-B229-CF84F4480EFA}" destId="{1D3732A1-5437-43FB-B81F-FF22E2234463}" srcOrd="1" destOrd="0" presId="urn:microsoft.com/office/officeart/2005/8/layout/orgChart1"/>
    <dgm:cxn modelId="{9FB7078B-179E-47B4-9D0B-DE34154577E3}" type="presParOf" srcId="{1D3732A1-5437-43FB-B81F-FF22E2234463}" destId="{C721D3A8-5E20-4995-870F-DB098E0F2653}" srcOrd="0" destOrd="0" presId="urn:microsoft.com/office/officeart/2005/8/layout/orgChart1"/>
    <dgm:cxn modelId="{0E55B2BD-D4FB-40E1-ACEC-10954B1F6751}" type="presParOf" srcId="{1D3732A1-5437-43FB-B81F-FF22E2234463}" destId="{5FBF5063-29BA-4654-829D-574E951B2451}" srcOrd="1" destOrd="0" presId="urn:microsoft.com/office/officeart/2005/8/layout/orgChart1"/>
    <dgm:cxn modelId="{BDDC5246-D3E1-4D46-8CA4-21C5B5B75B84}" type="presParOf" srcId="{5FBF5063-29BA-4654-829D-574E951B2451}" destId="{4E61D204-2062-47DC-9A0F-17D4188E8D7C}" srcOrd="0" destOrd="0" presId="urn:microsoft.com/office/officeart/2005/8/layout/orgChart1"/>
    <dgm:cxn modelId="{F933BC17-AC0B-491D-8F7A-7F2BB7ABAAF4}" type="presParOf" srcId="{4E61D204-2062-47DC-9A0F-17D4188E8D7C}" destId="{FD222EB3-581C-4161-B24C-DF790A9887EF}" srcOrd="0" destOrd="0" presId="urn:microsoft.com/office/officeart/2005/8/layout/orgChart1"/>
    <dgm:cxn modelId="{F9CD55F1-0DA9-418B-A493-B8D81C4E161E}" type="presParOf" srcId="{4E61D204-2062-47DC-9A0F-17D4188E8D7C}" destId="{F9B3ED91-111E-4751-B4FC-2AF614385D8C}" srcOrd="1" destOrd="0" presId="urn:microsoft.com/office/officeart/2005/8/layout/orgChart1"/>
    <dgm:cxn modelId="{B276AD8D-9ABF-4F87-8F30-0BE982C9819D}" type="presParOf" srcId="{5FBF5063-29BA-4654-829D-574E951B2451}" destId="{4138D1D1-C8F8-4C11-82E2-18A4178113DB}" srcOrd="1" destOrd="0" presId="urn:microsoft.com/office/officeart/2005/8/layout/orgChart1"/>
    <dgm:cxn modelId="{747C30A4-5480-41E4-866B-82B6F45DF287}" type="presParOf" srcId="{5FBF5063-29BA-4654-829D-574E951B2451}" destId="{0F8094E8-D39A-406E-A6FA-1D4C3C750C6F}" srcOrd="2" destOrd="0" presId="urn:microsoft.com/office/officeart/2005/8/layout/orgChart1"/>
    <dgm:cxn modelId="{0492DB44-676A-474C-B4C9-17F27799C488}" type="presParOf" srcId="{5CCCAF9B-E0D4-44AF-B229-CF84F4480EFA}" destId="{1C97A01D-E482-4B88-BE4D-34506198860D}" srcOrd="2" destOrd="0" presId="urn:microsoft.com/office/officeart/2005/8/layout/orgChart1"/>
    <dgm:cxn modelId="{3716D9FF-5C0F-48D0-B2D2-EFF35CA8E138}" type="presParOf" srcId="{C4D42B33-3540-48FD-BE43-F143EC78C418}" destId="{5FD95D48-6FB0-48F5-A93D-D50B71867ED4}" srcOrd="10" destOrd="0" presId="urn:microsoft.com/office/officeart/2005/8/layout/orgChart1"/>
    <dgm:cxn modelId="{4CBC1F39-8DE2-4ECA-A4B9-6AE1DAD925B9}" type="presParOf" srcId="{C4D42B33-3540-48FD-BE43-F143EC78C418}" destId="{986D480A-2601-4553-92D0-8D147D3E4E61}" srcOrd="11" destOrd="0" presId="urn:microsoft.com/office/officeart/2005/8/layout/orgChart1"/>
    <dgm:cxn modelId="{C5DA2A19-541B-427C-8D62-E8B036552E09}" type="presParOf" srcId="{986D480A-2601-4553-92D0-8D147D3E4E61}" destId="{6744C84F-E130-4DBF-9E11-BB70EB807275}" srcOrd="0" destOrd="0" presId="urn:microsoft.com/office/officeart/2005/8/layout/orgChart1"/>
    <dgm:cxn modelId="{EB0F5686-BFC7-45AE-A7BB-C931024C58E9}" type="presParOf" srcId="{6744C84F-E130-4DBF-9E11-BB70EB807275}" destId="{B5B1AE76-8C68-4973-BA1F-18D97E21AE15}" srcOrd="0" destOrd="0" presId="urn:microsoft.com/office/officeart/2005/8/layout/orgChart1"/>
    <dgm:cxn modelId="{B7C5B4E7-E37B-4007-B636-1817C70ED3AB}" type="presParOf" srcId="{6744C84F-E130-4DBF-9E11-BB70EB807275}" destId="{62B045F4-E284-42F5-BEA2-59D692494D19}" srcOrd="1" destOrd="0" presId="urn:microsoft.com/office/officeart/2005/8/layout/orgChart1"/>
    <dgm:cxn modelId="{8B9FE4A9-464F-44FE-8C2E-BA81528DD135}" type="presParOf" srcId="{986D480A-2601-4553-92D0-8D147D3E4E61}" destId="{E37FC1D0-8513-4F67-8699-B6CCC576866C}" srcOrd="1" destOrd="0" presId="urn:microsoft.com/office/officeart/2005/8/layout/orgChart1"/>
    <dgm:cxn modelId="{7BC8F178-A191-42E9-A7EB-CCE61D072F8F}" type="presParOf" srcId="{E37FC1D0-8513-4F67-8699-B6CCC576866C}" destId="{B41C1AE8-3BC2-457D-8A95-AAA64AA7BC98}" srcOrd="0" destOrd="0" presId="urn:microsoft.com/office/officeart/2005/8/layout/orgChart1"/>
    <dgm:cxn modelId="{5C6DB7A9-65BF-4862-9FE8-E75E122506F3}" type="presParOf" srcId="{E37FC1D0-8513-4F67-8699-B6CCC576866C}" destId="{F3463477-F205-4E40-8DD1-8C98E905C243}" srcOrd="1" destOrd="0" presId="urn:microsoft.com/office/officeart/2005/8/layout/orgChart1"/>
    <dgm:cxn modelId="{BABA1CED-5893-4758-86D3-BCBCFFA86188}" type="presParOf" srcId="{F3463477-F205-4E40-8DD1-8C98E905C243}" destId="{1D37F374-765D-4C2E-8784-C15A67D57CCD}" srcOrd="0" destOrd="0" presId="urn:microsoft.com/office/officeart/2005/8/layout/orgChart1"/>
    <dgm:cxn modelId="{64AE599D-0501-470E-AA71-49763EE342FD}" type="presParOf" srcId="{1D37F374-765D-4C2E-8784-C15A67D57CCD}" destId="{2F39FEB6-ED4C-40A3-9E87-03FC340AFBEB}" srcOrd="0" destOrd="0" presId="urn:microsoft.com/office/officeart/2005/8/layout/orgChart1"/>
    <dgm:cxn modelId="{755EACE3-3088-487C-8F6D-F8554AF675FC}" type="presParOf" srcId="{1D37F374-765D-4C2E-8784-C15A67D57CCD}" destId="{CD485872-2062-44C5-B9B7-28308FA26CEE}" srcOrd="1" destOrd="0" presId="urn:microsoft.com/office/officeart/2005/8/layout/orgChart1"/>
    <dgm:cxn modelId="{97360B12-FD06-44ED-B4D0-08E20836459B}" type="presParOf" srcId="{F3463477-F205-4E40-8DD1-8C98E905C243}" destId="{170338B6-D452-4F78-9E75-6FA9B1977356}" srcOrd="1" destOrd="0" presId="urn:microsoft.com/office/officeart/2005/8/layout/orgChart1"/>
    <dgm:cxn modelId="{557F056B-7E4A-4304-8329-DAE86FD0734C}" type="presParOf" srcId="{F3463477-F205-4E40-8DD1-8C98E905C243}" destId="{55637BBA-DD9B-4497-9915-F5101D77B2A3}" srcOrd="2" destOrd="0" presId="urn:microsoft.com/office/officeart/2005/8/layout/orgChart1"/>
    <dgm:cxn modelId="{938A9241-1D6F-40A2-AAC4-903FDF60142E}" type="presParOf" srcId="{986D480A-2601-4553-92D0-8D147D3E4E61}" destId="{19E745E8-7BA8-4A46-9722-559460ECA362}" srcOrd="2" destOrd="0" presId="urn:microsoft.com/office/officeart/2005/8/layout/orgChart1"/>
    <dgm:cxn modelId="{336AAF69-6707-46BB-875F-9F7E35C7C83E}" type="presParOf" srcId="{DA04EA9D-EF9B-4524-98DF-28EC12ED372F}" destId="{3AAF384C-3AFE-485F-87CD-3443989556A3}" srcOrd="2" destOrd="0" presId="urn:microsoft.com/office/officeart/2005/8/layout/orgChart1"/>
    <dgm:cxn modelId="{C9979B83-CDE5-46BC-91A6-E1248C2C81F2}" type="presParOf" srcId="{3AAF384C-3AFE-485F-87CD-3443989556A3}" destId="{C5EEF5CE-1A1B-4403-808F-9751B04EFBFF}" srcOrd="0" destOrd="0" presId="urn:microsoft.com/office/officeart/2005/8/layout/orgChart1"/>
    <dgm:cxn modelId="{D01DAA01-8943-48B2-8A85-EB41D4C7DD9F}" type="presParOf" srcId="{3AAF384C-3AFE-485F-87CD-3443989556A3}" destId="{C8BB8358-62A7-4B87-BE61-3AD7EEC72850}" srcOrd="1" destOrd="0" presId="urn:microsoft.com/office/officeart/2005/8/layout/orgChart1"/>
    <dgm:cxn modelId="{352BC1F2-1C0A-456C-B7A0-AD053FDEEFB1}" type="presParOf" srcId="{C8BB8358-62A7-4B87-BE61-3AD7EEC72850}" destId="{04858952-7BBC-4503-815C-13856188EB29}" srcOrd="0" destOrd="0" presId="urn:microsoft.com/office/officeart/2005/8/layout/orgChart1"/>
    <dgm:cxn modelId="{ABEF6DCE-3C05-4EED-8D6C-ACA887EDF11E}" type="presParOf" srcId="{04858952-7BBC-4503-815C-13856188EB29}" destId="{4C923FC4-2C44-48A3-B9F3-D7D40F0B8137}" srcOrd="0" destOrd="0" presId="urn:microsoft.com/office/officeart/2005/8/layout/orgChart1"/>
    <dgm:cxn modelId="{9DE5402D-EB3E-4245-9EDC-26349889624D}" type="presParOf" srcId="{04858952-7BBC-4503-815C-13856188EB29}" destId="{8B683BA7-B58B-4A88-881E-0DE1E91A6CF0}" srcOrd="1" destOrd="0" presId="urn:microsoft.com/office/officeart/2005/8/layout/orgChart1"/>
    <dgm:cxn modelId="{6EF1FE5D-CCCD-4078-9DBE-C8173CDD6BA7}" type="presParOf" srcId="{C8BB8358-62A7-4B87-BE61-3AD7EEC72850}" destId="{446141EA-720B-4622-9754-A758DA34F1B4}" srcOrd="1" destOrd="0" presId="urn:microsoft.com/office/officeart/2005/8/layout/orgChart1"/>
    <dgm:cxn modelId="{5772BB8C-578F-4259-BC92-D66CD09C10F0}" type="presParOf" srcId="{C8BB8358-62A7-4B87-BE61-3AD7EEC72850}" destId="{A22EF88E-FDA1-4EF8-BABC-F9E1E135D2D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EEF5CE-1A1B-4403-808F-9751B04EFBFF}">
      <dsp:nvSpPr>
        <dsp:cNvPr id="0" name=""/>
        <dsp:cNvSpPr/>
      </dsp:nvSpPr>
      <dsp:spPr>
        <a:xfrm>
          <a:off x="4740329" y="1822737"/>
          <a:ext cx="96901" cy="522346"/>
        </a:xfrm>
        <a:custGeom>
          <a:avLst/>
          <a:gdLst/>
          <a:ahLst/>
          <a:cxnLst/>
          <a:rect l="0" t="0" r="0" b="0"/>
          <a:pathLst>
            <a:path>
              <a:moveTo>
                <a:pt x="96901" y="0"/>
              </a:moveTo>
              <a:lnTo>
                <a:pt x="96901" y="522346"/>
              </a:lnTo>
              <a:lnTo>
                <a:pt x="0" y="5223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C1AE8-3BC2-457D-8A95-AAA64AA7BC98}">
      <dsp:nvSpPr>
        <dsp:cNvPr id="0" name=""/>
        <dsp:cNvSpPr/>
      </dsp:nvSpPr>
      <dsp:spPr>
        <a:xfrm>
          <a:off x="8552518" y="4034791"/>
          <a:ext cx="200817" cy="942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2695"/>
              </a:lnTo>
              <a:lnTo>
                <a:pt x="200817" y="9426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D95D48-6FB0-48F5-A93D-D50B71867ED4}">
      <dsp:nvSpPr>
        <dsp:cNvPr id="0" name=""/>
        <dsp:cNvSpPr/>
      </dsp:nvSpPr>
      <dsp:spPr>
        <a:xfrm>
          <a:off x="4837230" y="1822737"/>
          <a:ext cx="4250801" cy="1138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615"/>
              </a:lnTo>
              <a:lnTo>
                <a:pt x="4250801" y="997615"/>
              </a:lnTo>
              <a:lnTo>
                <a:pt x="4250801" y="1138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21D3A8-5E20-4995-870F-DB098E0F2653}">
      <dsp:nvSpPr>
        <dsp:cNvPr id="0" name=""/>
        <dsp:cNvSpPr/>
      </dsp:nvSpPr>
      <dsp:spPr>
        <a:xfrm>
          <a:off x="6924851" y="4034791"/>
          <a:ext cx="222117" cy="946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393"/>
              </a:lnTo>
              <a:lnTo>
                <a:pt x="222117" y="9463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63824-2934-43BD-A255-2C89BC12F777}">
      <dsp:nvSpPr>
        <dsp:cNvPr id="0" name=""/>
        <dsp:cNvSpPr/>
      </dsp:nvSpPr>
      <dsp:spPr>
        <a:xfrm>
          <a:off x="4837230" y="1822737"/>
          <a:ext cx="2623134" cy="1138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615"/>
              </a:lnTo>
              <a:lnTo>
                <a:pt x="2623134" y="997615"/>
              </a:lnTo>
              <a:lnTo>
                <a:pt x="2623134" y="1138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91E71-F5DE-4F2F-86A4-DB35C439EE00}">
      <dsp:nvSpPr>
        <dsp:cNvPr id="0" name=""/>
        <dsp:cNvSpPr/>
      </dsp:nvSpPr>
      <dsp:spPr>
        <a:xfrm>
          <a:off x="5304921" y="4034791"/>
          <a:ext cx="200817" cy="966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6468"/>
              </a:lnTo>
              <a:lnTo>
                <a:pt x="200817" y="9664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BD97D-21AF-4AD7-AA37-D4963BB7FECF}">
      <dsp:nvSpPr>
        <dsp:cNvPr id="0" name=""/>
        <dsp:cNvSpPr/>
      </dsp:nvSpPr>
      <dsp:spPr>
        <a:xfrm>
          <a:off x="4837230" y="1822737"/>
          <a:ext cx="1003204" cy="1138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615"/>
              </a:lnTo>
              <a:lnTo>
                <a:pt x="1003204" y="997615"/>
              </a:lnTo>
              <a:lnTo>
                <a:pt x="1003204" y="1138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7C2A0B-33A7-4D61-8184-CA51BE5F7551}">
      <dsp:nvSpPr>
        <dsp:cNvPr id="0" name=""/>
        <dsp:cNvSpPr/>
      </dsp:nvSpPr>
      <dsp:spPr>
        <a:xfrm>
          <a:off x="3625443" y="4034791"/>
          <a:ext cx="200817" cy="1002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625"/>
              </a:lnTo>
              <a:lnTo>
                <a:pt x="200817" y="10026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F88F4-D49F-411B-A924-8D832FD2DEBC}">
      <dsp:nvSpPr>
        <dsp:cNvPr id="0" name=""/>
        <dsp:cNvSpPr/>
      </dsp:nvSpPr>
      <dsp:spPr>
        <a:xfrm>
          <a:off x="4160957" y="1822737"/>
          <a:ext cx="676273" cy="1138187"/>
        </a:xfrm>
        <a:custGeom>
          <a:avLst/>
          <a:gdLst/>
          <a:ahLst/>
          <a:cxnLst/>
          <a:rect l="0" t="0" r="0" b="0"/>
          <a:pathLst>
            <a:path>
              <a:moveTo>
                <a:pt x="676273" y="0"/>
              </a:moveTo>
              <a:lnTo>
                <a:pt x="676273" y="997615"/>
              </a:lnTo>
              <a:lnTo>
                <a:pt x="0" y="997615"/>
              </a:lnTo>
              <a:lnTo>
                <a:pt x="0" y="1138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CA58C-1BC6-4F0A-ABD3-B702905C3E45}">
      <dsp:nvSpPr>
        <dsp:cNvPr id="0" name=""/>
        <dsp:cNvSpPr/>
      </dsp:nvSpPr>
      <dsp:spPr>
        <a:xfrm>
          <a:off x="1758186" y="4034791"/>
          <a:ext cx="200817" cy="957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7468"/>
              </a:lnTo>
              <a:lnTo>
                <a:pt x="200817" y="9574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57005-5019-4429-B1AC-0DB8C45DC869}">
      <dsp:nvSpPr>
        <dsp:cNvPr id="0" name=""/>
        <dsp:cNvSpPr/>
      </dsp:nvSpPr>
      <dsp:spPr>
        <a:xfrm>
          <a:off x="2293700" y="1822737"/>
          <a:ext cx="2543530" cy="1138187"/>
        </a:xfrm>
        <a:custGeom>
          <a:avLst/>
          <a:gdLst/>
          <a:ahLst/>
          <a:cxnLst/>
          <a:rect l="0" t="0" r="0" b="0"/>
          <a:pathLst>
            <a:path>
              <a:moveTo>
                <a:pt x="2543530" y="0"/>
              </a:moveTo>
              <a:lnTo>
                <a:pt x="2543530" y="997615"/>
              </a:lnTo>
              <a:lnTo>
                <a:pt x="0" y="997615"/>
              </a:lnTo>
              <a:lnTo>
                <a:pt x="0" y="1138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22768-1D2D-407A-9750-087A2DA6441F}">
      <dsp:nvSpPr>
        <dsp:cNvPr id="0" name=""/>
        <dsp:cNvSpPr/>
      </dsp:nvSpPr>
      <dsp:spPr>
        <a:xfrm>
          <a:off x="138257" y="4034791"/>
          <a:ext cx="200817" cy="951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1695"/>
              </a:lnTo>
              <a:lnTo>
                <a:pt x="200817" y="9516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F53CF-9547-415C-93E9-B4C6F4430A3F}">
      <dsp:nvSpPr>
        <dsp:cNvPr id="0" name=""/>
        <dsp:cNvSpPr/>
      </dsp:nvSpPr>
      <dsp:spPr>
        <a:xfrm>
          <a:off x="673771" y="1822737"/>
          <a:ext cx="4163459" cy="1138187"/>
        </a:xfrm>
        <a:custGeom>
          <a:avLst/>
          <a:gdLst/>
          <a:ahLst/>
          <a:cxnLst/>
          <a:rect l="0" t="0" r="0" b="0"/>
          <a:pathLst>
            <a:path>
              <a:moveTo>
                <a:pt x="4163459" y="0"/>
              </a:moveTo>
              <a:lnTo>
                <a:pt x="4163459" y="997615"/>
              </a:lnTo>
              <a:lnTo>
                <a:pt x="0" y="997615"/>
              </a:lnTo>
              <a:lnTo>
                <a:pt x="0" y="1138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CE8643-A31C-4FAB-85B6-808A975E34F0}">
      <dsp:nvSpPr>
        <dsp:cNvPr id="0" name=""/>
        <dsp:cNvSpPr/>
      </dsp:nvSpPr>
      <dsp:spPr>
        <a:xfrm>
          <a:off x="2981260" y="905469"/>
          <a:ext cx="3711940" cy="917268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Chief Executive Officer - </a:t>
          </a:r>
          <a:r>
            <a:rPr lang="en-GB" sz="1600" kern="1200" dirty="0">
              <a:solidFill>
                <a:srgbClr val="002060"/>
              </a:solidFill>
              <a:latin typeface="Calibri"/>
              <a:ea typeface="+mn-ea"/>
              <a:cs typeface="+mn-cs"/>
            </a:rPr>
            <a:t>Jonny Bugg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Chief Finance Officer - </a:t>
          </a:r>
          <a:r>
            <a:rPr lang="en-GB" sz="1600" kern="1200" dirty="0">
              <a:solidFill>
                <a:srgbClr val="002060"/>
              </a:solidFill>
              <a:latin typeface="Calibri"/>
              <a:ea typeface="+mn-ea"/>
              <a:cs typeface="+mn-cs"/>
            </a:rPr>
            <a:t>Vaughan Ashcroft</a:t>
          </a:r>
        </a:p>
      </dsp:txBody>
      <dsp:txXfrm>
        <a:off x="2981260" y="905469"/>
        <a:ext cx="3711940" cy="917268"/>
      </dsp:txXfrm>
    </dsp:sp>
    <dsp:sp modelId="{FD3C63AB-025B-470C-AFE0-FA11AC75520D}">
      <dsp:nvSpPr>
        <dsp:cNvPr id="0" name=""/>
        <dsp:cNvSpPr/>
      </dsp:nvSpPr>
      <dsp:spPr>
        <a:xfrm>
          <a:off x="4379" y="2960925"/>
          <a:ext cx="1338784" cy="107386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Victims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rgbClr val="002060"/>
              </a:solidFill>
            </a:rPr>
            <a:t>Fiona Campbell</a:t>
          </a:r>
        </a:p>
      </dsp:txBody>
      <dsp:txXfrm>
        <a:off x="4379" y="2960925"/>
        <a:ext cx="1338784" cy="1073865"/>
      </dsp:txXfrm>
    </dsp:sp>
    <dsp:sp modelId="{17DC7543-837D-440A-998F-B0CCE886DF28}">
      <dsp:nvSpPr>
        <dsp:cNvPr id="0" name=""/>
        <dsp:cNvSpPr/>
      </dsp:nvSpPr>
      <dsp:spPr>
        <a:xfrm>
          <a:off x="339075" y="4315936"/>
          <a:ext cx="1338784" cy="1341100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Victim and witness service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Sunflower centre</a:t>
          </a:r>
        </a:p>
      </dsp:txBody>
      <dsp:txXfrm>
        <a:off x="339075" y="4315936"/>
        <a:ext cx="1338784" cy="1341100"/>
      </dsp:txXfrm>
    </dsp:sp>
    <dsp:sp modelId="{38FC5D99-B145-4506-A468-A7E1F450C09A}">
      <dsp:nvSpPr>
        <dsp:cNvPr id="0" name=""/>
        <dsp:cNvSpPr/>
      </dsp:nvSpPr>
      <dsp:spPr>
        <a:xfrm>
          <a:off x="1624308" y="2960925"/>
          <a:ext cx="1338784" cy="107386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Prevention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rgbClr val="002060"/>
              </a:solidFill>
            </a:rPr>
            <a:t>Vicki Martin</a:t>
          </a:r>
        </a:p>
      </dsp:txBody>
      <dsp:txXfrm>
        <a:off x="1624308" y="2960925"/>
        <a:ext cx="1338784" cy="1073865"/>
      </dsp:txXfrm>
    </dsp:sp>
    <dsp:sp modelId="{405EE1A6-5D13-4F08-8D20-D0B483249B3D}">
      <dsp:nvSpPr>
        <dsp:cNvPr id="0" name=""/>
        <dsp:cNvSpPr/>
      </dsp:nvSpPr>
      <dsp:spPr>
        <a:xfrm>
          <a:off x="1959004" y="4315936"/>
          <a:ext cx="1586111" cy="1352647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Violence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VAWG/DA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Crime Prevention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Community Safety</a:t>
          </a:r>
        </a:p>
      </dsp:txBody>
      <dsp:txXfrm>
        <a:off x="1959004" y="4315936"/>
        <a:ext cx="1586111" cy="1352647"/>
      </dsp:txXfrm>
    </dsp:sp>
    <dsp:sp modelId="{B87D5DF4-9D47-49B3-8994-DB724F249F01}">
      <dsp:nvSpPr>
        <dsp:cNvPr id="0" name=""/>
        <dsp:cNvSpPr/>
      </dsp:nvSpPr>
      <dsp:spPr>
        <a:xfrm>
          <a:off x="3491564" y="2960925"/>
          <a:ext cx="1338784" cy="107386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Performance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rgbClr val="002060"/>
              </a:solidFill>
              <a:latin typeface="Calibri"/>
              <a:ea typeface="+mn-ea"/>
              <a:cs typeface="+mn-cs"/>
            </a:rPr>
            <a:t>Paul Fell</a:t>
          </a:r>
        </a:p>
      </dsp:txBody>
      <dsp:txXfrm>
        <a:off x="3491564" y="2960925"/>
        <a:ext cx="1338784" cy="1073865"/>
      </dsp:txXfrm>
    </dsp:sp>
    <dsp:sp modelId="{681E2E21-F058-460B-A006-7DE5797A0B66}">
      <dsp:nvSpPr>
        <dsp:cNvPr id="0" name=""/>
        <dsp:cNvSpPr/>
      </dsp:nvSpPr>
      <dsp:spPr>
        <a:xfrm>
          <a:off x="3826261" y="4315936"/>
          <a:ext cx="1398333" cy="1442962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666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Accountability &amp; analysis</a:t>
          </a:r>
        </a:p>
        <a:p>
          <a:pPr marL="0" marR="0" lvl="0" indent="0" algn="ctr" defTabSz="666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Customer service</a:t>
          </a:r>
        </a:p>
        <a:p>
          <a:pPr marL="0" marR="0" lvl="0" indent="0" algn="ctr" defTabSz="666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5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Scrutiny</a:t>
          </a:r>
        </a:p>
      </dsp:txBody>
      <dsp:txXfrm>
        <a:off x="3826261" y="4315936"/>
        <a:ext cx="1398333" cy="1442962"/>
      </dsp:txXfrm>
    </dsp:sp>
    <dsp:sp modelId="{F849AEBE-7FDF-4EE2-9B23-16DB65831D27}">
      <dsp:nvSpPr>
        <dsp:cNvPr id="0" name=""/>
        <dsp:cNvSpPr/>
      </dsp:nvSpPr>
      <dsp:spPr>
        <a:xfrm>
          <a:off x="5171043" y="2960925"/>
          <a:ext cx="1338784" cy="107386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Communications &amp; Engagement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rgbClr val="002060"/>
              </a:solidFill>
            </a:rPr>
            <a:t>Deborah Denton</a:t>
          </a:r>
        </a:p>
      </dsp:txBody>
      <dsp:txXfrm>
        <a:off x="5171043" y="2960925"/>
        <a:ext cx="1338784" cy="1073865"/>
      </dsp:txXfrm>
    </dsp:sp>
    <dsp:sp modelId="{38076765-7159-47BD-A67C-5B618AACD203}">
      <dsp:nvSpPr>
        <dsp:cNvPr id="0" name=""/>
        <dsp:cNvSpPr/>
      </dsp:nvSpPr>
      <dsp:spPr>
        <a:xfrm>
          <a:off x="5505739" y="4315936"/>
          <a:ext cx="1322919" cy="1370647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Communications </a:t>
          </a:r>
          <a:r>
            <a:rPr lang="en-GB" sz="1200" kern="1200"/>
            <a:t>(PFCC Estates Fire</a:t>
          </a:r>
          <a:r>
            <a:rPr lang="en-GB" sz="1200" kern="1200" dirty="0"/>
            <a:t>)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Community engagement &amp; insights</a:t>
          </a:r>
        </a:p>
      </dsp:txBody>
      <dsp:txXfrm>
        <a:off x="5505739" y="4315936"/>
        <a:ext cx="1322919" cy="1370647"/>
      </dsp:txXfrm>
    </dsp:sp>
    <dsp:sp modelId="{CD7D2624-91E4-46A5-9660-6994C36753BF}">
      <dsp:nvSpPr>
        <dsp:cNvPr id="0" name=""/>
        <dsp:cNvSpPr/>
      </dsp:nvSpPr>
      <dsp:spPr>
        <a:xfrm>
          <a:off x="6790972" y="2960925"/>
          <a:ext cx="1338784" cy="107386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chemeClr val="bg1"/>
              </a:solidFill>
            </a:rPr>
            <a:t>Criminal Justice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rgbClr val="002060"/>
              </a:solidFill>
            </a:rPr>
            <a:t>Kelly Connor (secondment)</a:t>
          </a:r>
        </a:p>
      </dsp:txBody>
      <dsp:txXfrm>
        <a:off x="6790972" y="2960925"/>
        <a:ext cx="1338784" cy="1073865"/>
      </dsp:txXfrm>
    </dsp:sp>
    <dsp:sp modelId="{FD222EB3-581C-4161-B24C-DF790A9887EF}">
      <dsp:nvSpPr>
        <dsp:cNvPr id="0" name=""/>
        <dsp:cNvSpPr/>
      </dsp:nvSpPr>
      <dsp:spPr>
        <a:xfrm>
          <a:off x="7146968" y="4324919"/>
          <a:ext cx="1346522" cy="1312530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Criminal Justice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Reoffending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Drug treatment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Out of court</a:t>
          </a:r>
          <a:endParaRPr lang="en-GB" sz="1500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</dsp:txBody>
      <dsp:txXfrm>
        <a:off x="7146968" y="4324919"/>
        <a:ext cx="1346522" cy="1312530"/>
      </dsp:txXfrm>
    </dsp:sp>
    <dsp:sp modelId="{B5B1AE76-8C68-4973-BA1F-18D97E21AE15}">
      <dsp:nvSpPr>
        <dsp:cNvPr id="0" name=""/>
        <dsp:cNvSpPr/>
      </dsp:nvSpPr>
      <dsp:spPr>
        <a:xfrm>
          <a:off x="8418640" y="2960925"/>
          <a:ext cx="1338784" cy="107386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Targeted Support</a:t>
          </a:r>
          <a:endParaRPr lang="en-GB" sz="1500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solidFill>
                <a:srgbClr val="002060"/>
              </a:solidFill>
            </a:rPr>
            <a:t>Jackie Jones</a:t>
          </a:r>
        </a:p>
      </dsp:txBody>
      <dsp:txXfrm>
        <a:off x="8418640" y="2960925"/>
        <a:ext cx="1338784" cy="1073865"/>
      </dsp:txXfrm>
    </dsp:sp>
    <dsp:sp modelId="{2F39FEB6-ED4C-40A3-9E87-03FC340AFBEB}">
      <dsp:nvSpPr>
        <dsp:cNvPr id="0" name=""/>
        <dsp:cNvSpPr/>
      </dsp:nvSpPr>
      <dsp:spPr>
        <a:xfrm>
          <a:off x="8753336" y="4315936"/>
          <a:ext cx="1338784" cy="1323100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Targeted youth services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Family support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Youth violence unit</a:t>
          </a:r>
        </a:p>
      </dsp:txBody>
      <dsp:txXfrm>
        <a:off x="8753336" y="4315936"/>
        <a:ext cx="1338784" cy="1323100"/>
      </dsp:txXfrm>
    </dsp:sp>
    <dsp:sp modelId="{4C923FC4-2C44-48A3-B9F3-D7D40F0B8137}">
      <dsp:nvSpPr>
        <dsp:cNvPr id="0" name=""/>
        <dsp:cNvSpPr/>
      </dsp:nvSpPr>
      <dsp:spPr>
        <a:xfrm>
          <a:off x="3227851" y="2010388"/>
          <a:ext cx="1512478" cy="669392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Office &amp; project management</a:t>
          </a:r>
        </a:p>
      </dsp:txBody>
      <dsp:txXfrm>
        <a:off x="3227851" y="2010388"/>
        <a:ext cx="1512478" cy="6693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14DCA-2933-4CC5-91DE-B83ED6ABCAD4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8729E-5AA7-4F5F-A21B-B2CDD12A1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36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18729E-5AA7-4F5F-A21B-B2CDD12A124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37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525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525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525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26618" y="561151"/>
            <a:ext cx="580390" cy="1124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4D525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B31D9B-76AB-CBA8-475B-384BCB90E3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1699825"/>
              </p:ext>
            </p:extLst>
          </p:nvPr>
        </p:nvGraphicFramePr>
        <p:xfrm>
          <a:off x="431800" y="1253768"/>
          <a:ext cx="10096500" cy="6570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C69FB5D-4E08-0E94-38B7-868360D7A20E}"/>
              </a:ext>
            </a:extLst>
          </p:cNvPr>
          <p:cNvSpPr txBox="1"/>
          <p:nvPr/>
        </p:nvSpPr>
        <p:spPr>
          <a:xfrm>
            <a:off x="7937500" y="181766"/>
            <a:ext cx="4076700" cy="84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56" b="1" dirty="0">
                <a:solidFill>
                  <a:srgbClr val="80240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OPFCC organogram </a:t>
            </a:r>
          </a:p>
          <a:p>
            <a:r>
              <a:rPr lang="en-GB" sz="2456" b="1" dirty="0">
                <a:solidFill>
                  <a:srgbClr val="80240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headline structure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CB62281-9FC0-4389-F802-E101F8E70638}"/>
              </a:ext>
            </a:extLst>
          </p:cNvPr>
          <p:cNvGrpSpPr/>
          <p:nvPr/>
        </p:nvGrpSpPr>
        <p:grpSpPr>
          <a:xfrm>
            <a:off x="3213100" y="806127"/>
            <a:ext cx="4267200" cy="895282"/>
            <a:chOff x="3657600" y="43179"/>
            <a:chExt cx="2250309" cy="146651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193DC07-0E15-CAB1-2CE3-605C97FD2508}"/>
                </a:ext>
              </a:extLst>
            </p:cNvPr>
            <p:cNvSpPr/>
            <p:nvPr/>
          </p:nvSpPr>
          <p:spPr>
            <a:xfrm>
              <a:off x="3657600" y="43179"/>
              <a:ext cx="2250309" cy="146651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913D265-6790-3901-1473-1BF29591FB3E}"/>
                </a:ext>
              </a:extLst>
            </p:cNvPr>
            <p:cNvSpPr txBox="1"/>
            <p:nvPr/>
          </p:nvSpPr>
          <p:spPr>
            <a:xfrm>
              <a:off x="3657600" y="43179"/>
              <a:ext cx="2250309" cy="14665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kern="1200" dirty="0"/>
                <a:t>Commissioner </a:t>
              </a:r>
              <a:r>
                <a:rPr lang="en-GB" sz="2000" kern="1200" dirty="0">
                  <a:solidFill>
                    <a:srgbClr val="002060"/>
                  </a:solidFill>
                </a:rPr>
                <a:t>Danielle Stone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kern="1200" dirty="0"/>
                <a:t>Deputy Commissioner </a:t>
              </a:r>
              <a:r>
                <a:rPr lang="en-GB" sz="2000" kern="1200" dirty="0">
                  <a:solidFill>
                    <a:srgbClr val="002060"/>
                  </a:solidFill>
                </a:rPr>
                <a:t>Marianne Kimani</a:t>
              </a:r>
            </a:p>
          </p:txBody>
        </p:sp>
      </p:grpSp>
      <p:pic>
        <p:nvPicPr>
          <p:cNvPr id="6" name="Picture 5" descr="A picture containing text, metalware, gear&#10;&#10;Description automatically generated">
            <a:extLst>
              <a:ext uri="{FF2B5EF4-FFF2-40B4-BE49-F238E27FC236}">
                <a16:creationId xmlns:a16="http://schemas.microsoft.com/office/drawing/2014/main" id="{CF7FDC01-238A-C983-AE17-FD046BB597A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181765"/>
            <a:ext cx="2304259" cy="230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228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D58C03E43FE54D972E771E323C0F0A" ma:contentTypeVersion="14" ma:contentTypeDescription="Create a new document." ma:contentTypeScope="" ma:versionID="a6bc07e369b801a8aa2c3669db04a2cf">
  <xsd:schema xmlns:xsd="http://www.w3.org/2001/XMLSchema" xmlns:xs="http://www.w3.org/2001/XMLSchema" xmlns:p="http://schemas.microsoft.com/office/2006/metadata/properties" xmlns:ns3="5240b252-fa29-45d0-8485-292047324d2d" xmlns:ns4="6bda3afe-18bc-4d3b-b038-ca8e38bda103" targetNamespace="http://schemas.microsoft.com/office/2006/metadata/properties" ma:root="true" ma:fieldsID="eacb43f306b01bc21ad7b7506956c0e4" ns3:_="" ns4:_="">
    <xsd:import namespace="5240b252-fa29-45d0-8485-292047324d2d"/>
    <xsd:import namespace="6bda3afe-18bc-4d3b-b038-ca8e38bda1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40b252-fa29-45d0-8485-292047324d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a3afe-18bc-4d3b-b038-ca8e38bda10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240b252-fa29-45d0-8485-292047324d2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161D32-0D2D-40A8-865A-8B5433727B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40b252-fa29-45d0-8485-292047324d2d"/>
    <ds:schemaRef ds:uri="6bda3afe-18bc-4d3b-b038-ca8e38bda1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CD7906-F051-4406-A834-7AD7EF2DBB92}">
  <ds:schemaRefs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6bda3afe-18bc-4d3b-b038-ca8e38bda103"/>
    <ds:schemaRef ds:uri="http://schemas.openxmlformats.org/package/2006/metadata/core-properties"/>
    <ds:schemaRef ds:uri="5240b252-fa29-45d0-8485-292047324d2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6796F02-2488-40C2-AF02-DDDDDFE39F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9729</TotalTime>
  <Words>100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Sayer</dc:creator>
  <cp:lastModifiedBy>Osborne Kate</cp:lastModifiedBy>
  <cp:revision>22</cp:revision>
  <dcterms:created xsi:type="dcterms:W3CDTF">2024-04-12T12:39:20Z</dcterms:created>
  <dcterms:modified xsi:type="dcterms:W3CDTF">2025-09-03T12:50:47Z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2023-07-10T00:00:00Z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2024-04-12T00:00:00Z</vt:filetime>
  </property>
  <property fmtid="{D5CDD505-2E9C-101B-9397-08002B2CF9AE}" pid="5" name="MSIP_Label_d9cd4a6a-7014-48d6-b119-9b8b87129a7e_Enabled">
    <vt:lpwstr>true</vt:lpwstr>
  </property>
  <property fmtid="{D5CDD505-2E9C-101B-9397-08002B2CF9AE}" pid="6" name="MSIP_Label_d9cd4a6a-7014-48d6-b119-9b8b87129a7e_SetDate">
    <vt:lpwstr>2024-04-12T13:51:33Z</vt:lpwstr>
  </property>
  <property fmtid="{D5CDD505-2E9C-101B-9397-08002B2CF9AE}" pid="7" name="MSIP_Label_d9cd4a6a-7014-48d6-b119-9b8b87129a7e_Method">
    <vt:lpwstr>Standard</vt:lpwstr>
  </property>
  <property fmtid="{D5CDD505-2E9C-101B-9397-08002B2CF9AE}" pid="8" name="MSIP_Label_d9cd4a6a-7014-48d6-b119-9b8b87129a7e_Name">
    <vt:lpwstr>d9cd4a6a-7014-48d6-b119-9b8b87129a7e</vt:lpwstr>
  </property>
  <property fmtid="{D5CDD505-2E9C-101B-9397-08002B2CF9AE}" pid="9" name="MSIP_Label_d9cd4a6a-7014-48d6-b119-9b8b87129a7e_SiteId">
    <vt:lpwstr>bf91f36f-ab89-4503-8c3f-04a029f837d3</vt:lpwstr>
  </property>
  <property fmtid="{D5CDD505-2E9C-101B-9397-08002B2CF9AE}" pid="10" name="MSIP_Label_d9cd4a6a-7014-48d6-b119-9b8b87129a7e_ActionId">
    <vt:lpwstr>a40a4abe-47c5-4551-9397-ab61fa95e31f</vt:lpwstr>
  </property>
  <property fmtid="{D5CDD505-2E9C-101B-9397-08002B2CF9AE}" pid="11" name="MSIP_Label_d9cd4a6a-7014-48d6-b119-9b8b87129a7e_ContentBits">
    <vt:lpwstr>0</vt:lpwstr>
  </property>
  <property fmtid="{D5CDD505-2E9C-101B-9397-08002B2CF9AE}" pid="12" name="ContentTypeId">
    <vt:lpwstr>0x01010032D58C03E43FE54D972E771E323C0F0A</vt:lpwstr>
  </property>
</Properties>
</file>