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sldIdLst>
    <p:sldId id="257" r:id="rId5"/>
    <p:sldId id="282" r:id="rId6"/>
    <p:sldId id="283" r:id="rId7"/>
    <p:sldId id="289" r:id="rId8"/>
    <p:sldId id="280" r:id="rId9"/>
    <p:sldId id="290" r:id="rId10"/>
    <p:sldId id="291" r:id="rId11"/>
    <p:sldId id="27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2961"/>
    <a:srgbClr val="131B4D"/>
    <a:srgbClr val="172554"/>
    <a:srgbClr val="242458"/>
    <a:srgbClr val="242457"/>
    <a:srgbClr val="32BD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892" autoAdjust="0"/>
    <p:restoredTop sz="93557" autoAdjust="0"/>
  </p:normalViewPr>
  <p:slideViewPr>
    <p:cSldViewPr snapToGrid="0" snapToObjects="1">
      <p:cViewPr varScale="1">
        <p:scale>
          <a:sx n="152" d="100"/>
          <a:sy n="152" d="100"/>
        </p:scale>
        <p:origin x="156" y="31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BBA581-A99E-714F-8340-DCD3AE686494}" type="datetimeFigureOut">
              <a:rPr lang="en-US" smtClean="0"/>
              <a:t>3/10/2025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58669E-8940-5342-A9F5-DF53184DD8B4}" type="slidenum">
              <a:rPr lang="en-US" smtClean="0"/>
              <a:t>‹#›</a:t>
            </a:fld>
            <a:endParaRPr lang="en-US"/>
          </a:p>
        </p:txBody>
      </p:sp>
    </p:spTree>
    <p:extLst>
      <p:ext uri="{BB962C8B-B14F-4D97-AF65-F5344CB8AC3E}">
        <p14:creationId xmlns:p14="http://schemas.microsoft.com/office/powerpoint/2010/main" val="2726967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Recommendation 2:</a:t>
            </a:r>
          </a:p>
          <a:p>
            <a:r>
              <a:rPr lang="en-GB" b="0" i="0" dirty="0">
                <a:solidFill>
                  <a:srgbClr val="040C28"/>
                </a:solidFill>
                <a:effectLst/>
                <a:latin typeface="Google Sans"/>
              </a:rPr>
              <a:t>The Government has confirmed funding for a new Centre for Police Productivity which will be based in the College of Policing</a:t>
            </a:r>
            <a:r>
              <a:rPr lang="en-GB" b="0" i="0" dirty="0">
                <a:solidFill>
                  <a:srgbClr val="1F1F1F"/>
                </a:solidFill>
                <a:effectLst/>
                <a:latin typeface="Google Sans"/>
              </a:rPr>
              <a:t>. This will be established from autumn 2024. We wait to see what this will being centrally and feedback to CIB.</a:t>
            </a:r>
          </a:p>
          <a:p>
            <a:endParaRPr lang="en-GB" b="0" i="0" dirty="0">
              <a:solidFill>
                <a:srgbClr val="1F1F1F"/>
              </a:solidFill>
              <a:effectLst/>
              <a:latin typeface="Google Sans"/>
            </a:endParaRPr>
          </a:p>
          <a:p>
            <a:r>
              <a:rPr lang="en-GB" b="1" i="0" u="sng" dirty="0">
                <a:solidFill>
                  <a:srgbClr val="1F1F1F"/>
                </a:solidFill>
                <a:effectLst/>
                <a:latin typeface="Google Sans"/>
              </a:rPr>
              <a:t>Recommendation 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 a force we might </a:t>
            </a:r>
            <a:r>
              <a:rPr lang="en-GB"/>
              <a:t>be a little </a:t>
            </a:r>
            <a:r>
              <a:rPr lang="en-GB" dirty="0"/>
              <a:t>behind the curve on this. Mandy Rowlatt / Sarah Peart &amp; Roy Cowper attended a College of Policing Led online briefing regarding auto-redaction last week – this highlighted good practice across many forces who have already got contracts in place. The example tool that was demonstrated outlined </a:t>
            </a:r>
            <a:r>
              <a:rPr lang="en-GB" sz="1800" b="1" dirty="0">
                <a:solidFill>
                  <a:srgbClr val="00B050"/>
                </a:solidFill>
                <a:effectLst/>
                <a:latin typeface="Calibri" panose="020F0502020204030204" pitchFamily="34" charset="0"/>
                <a:ea typeface="Times New Roman" panose="02020603050405020304" pitchFamily="18" charset="0"/>
              </a:rPr>
              <a:t>80-90% time savings; case files alone minimum of 618,000 officer hours saved if all forces switched on auto redaction. It is clear we have to make this a Digital Priority with C&amp;J if not already. </a:t>
            </a:r>
            <a:endParaRPr lang="en-GB" dirty="0"/>
          </a:p>
          <a:p>
            <a:endParaRPr lang="en-GB" dirty="0"/>
          </a:p>
          <a:p>
            <a:r>
              <a:rPr lang="en-GB" b="1" u="sng" dirty="0">
                <a:highlight>
                  <a:srgbClr val="FFFF00"/>
                </a:highlight>
              </a:rPr>
              <a:t>Recommendation 12:</a:t>
            </a:r>
          </a:p>
          <a:p>
            <a:r>
              <a:rPr lang="en-GB" b="0" i="0" dirty="0">
                <a:solidFill>
                  <a:srgbClr val="0B0C0C"/>
                </a:solidFill>
                <a:effectLst/>
                <a:latin typeface="GDS Transport"/>
              </a:rPr>
              <a:t>The Home Office continues to work closely with the Review team and other policing partners (including NPCC, College of Policing, HMICFRS, the Chief Medical Officer for Policing and the Police Federation of England and Wales (PFEW)) to ensure that forces have the data and best practice required to make informed decisions on how best to deploy their workforce and manage the level of sickness absence. The Centre for Police Productivity will be critical in ensuring forces own and use high quality data to support these decisions in the future</a:t>
            </a:r>
            <a:endParaRPr lang="en-GB" dirty="0"/>
          </a:p>
          <a:p>
            <a:endParaRPr lang="en-GB" dirty="0"/>
          </a:p>
          <a:p>
            <a:r>
              <a:rPr lang="en-GB" b="0" i="0" dirty="0">
                <a:solidFill>
                  <a:srgbClr val="0B0C0C"/>
                </a:solidFill>
                <a:effectLst/>
                <a:latin typeface="GDS Transport"/>
              </a:rPr>
              <a:t>The Home Office are keen to see the findings and recommendations which result from the ongoing work of the Review Team and have created a sector-wide working group to identify best practice and existing data collection in relation to limited duties and sickness absence. The Home Office will continue to work with the sector to enable forces to improve resilience by deploying officers in a more efficient way and ensure modernised and fair adjustments for officers.</a:t>
            </a:r>
          </a:p>
          <a:p>
            <a:endParaRPr lang="en-GB" b="0" i="0" dirty="0">
              <a:solidFill>
                <a:srgbClr val="0B0C0C"/>
              </a:solidFill>
              <a:effectLst/>
              <a:latin typeface="GDS Transport"/>
            </a:endParaRPr>
          </a:p>
          <a:p>
            <a:endParaRPr lang="en-GB" dirty="0"/>
          </a:p>
        </p:txBody>
      </p:sp>
      <p:sp>
        <p:nvSpPr>
          <p:cNvPr id="4" name="Slide Number Placeholder 3"/>
          <p:cNvSpPr>
            <a:spLocks noGrp="1"/>
          </p:cNvSpPr>
          <p:nvPr>
            <p:ph type="sldNum" sz="quarter" idx="5"/>
          </p:nvPr>
        </p:nvSpPr>
        <p:spPr/>
        <p:txBody>
          <a:bodyPr/>
          <a:lstStyle/>
          <a:p>
            <a:fld id="{0F58669E-8940-5342-A9F5-DF53184DD8B4}" type="slidenum">
              <a:rPr lang="en-US" smtClean="0"/>
              <a:t>2</a:t>
            </a:fld>
            <a:endParaRPr lang="en-US"/>
          </a:p>
        </p:txBody>
      </p:sp>
    </p:spTree>
    <p:extLst>
      <p:ext uri="{BB962C8B-B14F-4D97-AF65-F5344CB8AC3E}">
        <p14:creationId xmlns:p14="http://schemas.microsoft.com/office/powerpoint/2010/main" val="245297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F58669E-8940-5342-A9F5-DF53184DD8B4}" type="slidenum">
              <a:rPr lang="en-US" smtClean="0"/>
              <a:t>3</a:t>
            </a:fld>
            <a:endParaRPr lang="en-US"/>
          </a:p>
        </p:txBody>
      </p:sp>
    </p:spTree>
    <p:extLst>
      <p:ext uri="{BB962C8B-B14F-4D97-AF65-F5344CB8AC3E}">
        <p14:creationId xmlns:p14="http://schemas.microsoft.com/office/powerpoint/2010/main" val="1912680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Recommendation 2:</a:t>
            </a:r>
          </a:p>
          <a:p>
            <a:r>
              <a:rPr lang="en-GB" b="0" i="0" dirty="0">
                <a:solidFill>
                  <a:srgbClr val="040C28"/>
                </a:solidFill>
                <a:effectLst/>
                <a:latin typeface="Google Sans"/>
              </a:rPr>
              <a:t>The Government has confirmed funding for a new Centre for Police Productivity which will be based in the College of Policing</a:t>
            </a:r>
            <a:r>
              <a:rPr lang="en-GB" b="0" i="0" dirty="0">
                <a:solidFill>
                  <a:srgbClr val="1F1F1F"/>
                </a:solidFill>
                <a:effectLst/>
                <a:latin typeface="Google Sans"/>
              </a:rPr>
              <a:t>. This will be established from autumn 2024. We wait to see what this will being centrally and feedback to CIB.</a:t>
            </a:r>
          </a:p>
          <a:p>
            <a:endParaRPr lang="en-GB" b="0" i="0" dirty="0">
              <a:solidFill>
                <a:srgbClr val="1F1F1F"/>
              </a:solidFill>
              <a:effectLst/>
              <a:latin typeface="Google Sans"/>
            </a:endParaRPr>
          </a:p>
          <a:p>
            <a:r>
              <a:rPr lang="en-GB" b="1" i="0" u="sng" dirty="0">
                <a:solidFill>
                  <a:srgbClr val="1F1F1F"/>
                </a:solidFill>
                <a:effectLst/>
                <a:latin typeface="Google Sans"/>
              </a:rPr>
              <a:t>Recommendation 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 a force we might </a:t>
            </a:r>
            <a:r>
              <a:rPr lang="en-GB"/>
              <a:t>be a little </a:t>
            </a:r>
            <a:r>
              <a:rPr lang="en-GB" dirty="0"/>
              <a:t>behind the curve on this. Mandy Rowlatt / Sarah Peart &amp; Roy Cowper attended a College of Policing Led online briefing regarding auto-redaction last week – this highlighted good practice across many forces who have already got contracts in place. The example tool that was demonstrated outlined </a:t>
            </a:r>
            <a:r>
              <a:rPr lang="en-GB" sz="1800" b="1" dirty="0">
                <a:solidFill>
                  <a:srgbClr val="00B050"/>
                </a:solidFill>
                <a:effectLst/>
                <a:latin typeface="Calibri" panose="020F0502020204030204" pitchFamily="34" charset="0"/>
                <a:ea typeface="Times New Roman" panose="02020603050405020304" pitchFamily="18" charset="0"/>
              </a:rPr>
              <a:t>80-90% time savings; case files alone minimum of 618,000 officer hours saved if all forces switched on auto redaction. It is clear we have to make this a Digital Priority with C&amp;J if not already. </a:t>
            </a:r>
            <a:endParaRPr lang="en-GB" dirty="0"/>
          </a:p>
          <a:p>
            <a:endParaRPr lang="en-GB" dirty="0"/>
          </a:p>
          <a:p>
            <a:r>
              <a:rPr lang="en-GB" b="1" u="sng" dirty="0">
                <a:highlight>
                  <a:srgbClr val="FFFF00"/>
                </a:highlight>
              </a:rPr>
              <a:t>Recommendation 12:</a:t>
            </a:r>
          </a:p>
          <a:p>
            <a:r>
              <a:rPr lang="en-GB" b="0" i="0" dirty="0">
                <a:solidFill>
                  <a:srgbClr val="0B0C0C"/>
                </a:solidFill>
                <a:effectLst/>
                <a:latin typeface="GDS Transport"/>
              </a:rPr>
              <a:t>The Home Office continues to work closely with the Review team and other policing partners (including NPCC, College of Policing, HMICFRS, the Chief Medical Officer for Policing and the Police Federation of England and Wales (PFEW)) to ensure that forces have the data and best practice required to make informed decisions on how best to deploy their workforce and manage the level of sickness absence. The Centre for Police Productivity will be critical in ensuring forces own and use high quality data to support these decisions in the future</a:t>
            </a:r>
            <a:endParaRPr lang="en-GB" dirty="0"/>
          </a:p>
          <a:p>
            <a:endParaRPr lang="en-GB" dirty="0"/>
          </a:p>
          <a:p>
            <a:r>
              <a:rPr lang="en-GB" b="0" i="0" dirty="0">
                <a:solidFill>
                  <a:srgbClr val="0B0C0C"/>
                </a:solidFill>
                <a:effectLst/>
                <a:latin typeface="GDS Transport"/>
              </a:rPr>
              <a:t>The Home Office are keen to see the findings and recommendations which result from the ongoing work of the Review Team and have created a sector-wide working group to identify best practice and existing data collection in relation to limited duties and sickness absence. The Home Office will continue to work with the sector to enable forces to improve resilience by deploying officers in a more efficient way and ensure modernised and fair adjustments for officers.</a:t>
            </a:r>
          </a:p>
          <a:p>
            <a:endParaRPr lang="en-GB" b="0" i="0" dirty="0">
              <a:solidFill>
                <a:srgbClr val="0B0C0C"/>
              </a:solidFill>
              <a:effectLst/>
              <a:latin typeface="GDS Transport"/>
            </a:endParaRPr>
          </a:p>
          <a:p>
            <a:endParaRPr lang="en-GB" dirty="0"/>
          </a:p>
        </p:txBody>
      </p:sp>
      <p:sp>
        <p:nvSpPr>
          <p:cNvPr id="4" name="Slide Number Placeholder 3"/>
          <p:cNvSpPr>
            <a:spLocks noGrp="1"/>
          </p:cNvSpPr>
          <p:nvPr>
            <p:ph type="sldNum" sz="quarter" idx="5"/>
          </p:nvPr>
        </p:nvSpPr>
        <p:spPr/>
        <p:txBody>
          <a:bodyPr/>
          <a:lstStyle/>
          <a:p>
            <a:fld id="{0F58669E-8940-5342-A9F5-DF53184DD8B4}" type="slidenum">
              <a:rPr lang="en-US" smtClean="0"/>
              <a:t>4</a:t>
            </a:fld>
            <a:endParaRPr lang="en-US"/>
          </a:p>
        </p:txBody>
      </p:sp>
    </p:spTree>
    <p:extLst>
      <p:ext uri="{BB962C8B-B14F-4D97-AF65-F5344CB8AC3E}">
        <p14:creationId xmlns:p14="http://schemas.microsoft.com/office/powerpoint/2010/main" val="3614148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F58669E-8940-5342-A9F5-DF53184DD8B4}" type="slidenum">
              <a:rPr lang="en-US" smtClean="0"/>
              <a:t>5</a:t>
            </a:fld>
            <a:endParaRPr lang="en-US"/>
          </a:p>
        </p:txBody>
      </p:sp>
    </p:spTree>
    <p:extLst>
      <p:ext uri="{BB962C8B-B14F-4D97-AF65-F5344CB8AC3E}">
        <p14:creationId xmlns:p14="http://schemas.microsoft.com/office/powerpoint/2010/main" val="276967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Recommendation 2:</a:t>
            </a:r>
          </a:p>
          <a:p>
            <a:r>
              <a:rPr lang="en-GB" b="0" i="0" dirty="0">
                <a:solidFill>
                  <a:srgbClr val="040C28"/>
                </a:solidFill>
                <a:effectLst/>
                <a:latin typeface="Google Sans"/>
              </a:rPr>
              <a:t>The Government has confirmed funding for a new Centre for Police Productivity which will be based in the College of Policing</a:t>
            </a:r>
            <a:r>
              <a:rPr lang="en-GB" b="0" i="0" dirty="0">
                <a:solidFill>
                  <a:srgbClr val="1F1F1F"/>
                </a:solidFill>
                <a:effectLst/>
                <a:latin typeface="Google Sans"/>
              </a:rPr>
              <a:t>. This will be established from autumn 2024. We wait to see what this will being centrally and feedback to CIB.</a:t>
            </a:r>
          </a:p>
          <a:p>
            <a:endParaRPr lang="en-GB" b="0" i="0" dirty="0">
              <a:solidFill>
                <a:srgbClr val="1F1F1F"/>
              </a:solidFill>
              <a:effectLst/>
              <a:latin typeface="Google Sans"/>
            </a:endParaRPr>
          </a:p>
          <a:p>
            <a:r>
              <a:rPr lang="en-GB" b="1" i="0" u="sng" dirty="0">
                <a:solidFill>
                  <a:srgbClr val="1F1F1F"/>
                </a:solidFill>
                <a:effectLst/>
                <a:latin typeface="Google Sans"/>
              </a:rPr>
              <a:t>Recommendation 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 a force we might </a:t>
            </a:r>
            <a:r>
              <a:rPr lang="en-GB"/>
              <a:t>be a little </a:t>
            </a:r>
            <a:r>
              <a:rPr lang="en-GB" dirty="0"/>
              <a:t>behind the curve on this. Mandy Rowlatt / Sarah Peart &amp; Roy Cowper attended a College of Policing Led online briefing regarding auto-redaction last week – this highlighted good practice across many forces who have already got contracts in place. The example tool that was demonstrated outlined </a:t>
            </a:r>
            <a:r>
              <a:rPr lang="en-GB" sz="1800" b="1" dirty="0">
                <a:solidFill>
                  <a:srgbClr val="00B050"/>
                </a:solidFill>
                <a:effectLst/>
                <a:latin typeface="Calibri" panose="020F0502020204030204" pitchFamily="34" charset="0"/>
                <a:ea typeface="Times New Roman" panose="02020603050405020304" pitchFamily="18" charset="0"/>
              </a:rPr>
              <a:t>80-90% time savings; case files alone minimum of 618,000 officer hours saved if all forces switched on auto redaction. It is clear we have to make this a Digital Priority with C&amp;J if not already. </a:t>
            </a:r>
            <a:endParaRPr lang="en-GB" dirty="0"/>
          </a:p>
          <a:p>
            <a:endParaRPr lang="en-GB" dirty="0"/>
          </a:p>
          <a:p>
            <a:r>
              <a:rPr lang="en-GB" b="1" u="sng" dirty="0">
                <a:highlight>
                  <a:srgbClr val="FFFF00"/>
                </a:highlight>
              </a:rPr>
              <a:t>Recommendation 12:</a:t>
            </a:r>
          </a:p>
          <a:p>
            <a:r>
              <a:rPr lang="en-GB" b="0" i="0" dirty="0">
                <a:solidFill>
                  <a:srgbClr val="0B0C0C"/>
                </a:solidFill>
                <a:effectLst/>
                <a:latin typeface="GDS Transport"/>
              </a:rPr>
              <a:t>The Home Office continues to work closely with the Review team and other policing partners (including NPCC, College of Policing, HMICFRS, the Chief Medical Officer for Policing and the Police Federation of England and Wales (PFEW)) to ensure that forces have the data and best practice required to make informed decisions on how best to deploy their workforce and manage the level of sickness absence. The Centre for Police Productivity will be critical in ensuring forces own and use high quality data to support these decisions in the future</a:t>
            </a:r>
            <a:endParaRPr lang="en-GB" dirty="0"/>
          </a:p>
          <a:p>
            <a:endParaRPr lang="en-GB" dirty="0"/>
          </a:p>
          <a:p>
            <a:r>
              <a:rPr lang="en-GB" b="0" i="0" dirty="0">
                <a:solidFill>
                  <a:srgbClr val="0B0C0C"/>
                </a:solidFill>
                <a:effectLst/>
                <a:latin typeface="GDS Transport"/>
              </a:rPr>
              <a:t>The Home Office are keen to see the findings and recommendations which result from the ongoing work of the Review Team and have created a sector-wide working group to identify best practice and existing data collection in relation to limited duties and sickness absence. The Home Office will continue to work with the sector to enable forces to improve resilience by deploying officers in a more efficient way and ensure modernised and fair adjustments for officers.</a:t>
            </a:r>
          </a:p>
          <a:p>
            <a:endParaRPr lang="en-GB" b="0" i="0" dirty="0">
              <a:solidFill>
                <a:srgbClr val="0B0C0C"/>
              </a:solidFill>
              <a:effectLst/>
              <a:latin typeface="GDS Transport"/>
            </a:endParaRPr>
          </a:p>
          <a:p>
            <a:endParaRPr lang="en-GB" dirty="0"/>
          </a:p>
        </p:txBody>
      </p:sp>
      <p:sp>
        <p:nvSpPr>
          <p:cNvPr id="4" name="Slide Number Placeholder 3"/>
          <p:cNvSpPr>
            <a:spLocks noGrp="1"/>
          </p:cNvSpPr>
          <p:nvPr>
            <p:ph type="sldNum" sz="quarter" idx="5"/>
          </p:nvPr>
        </p:nvSpPr>
        <p:spPr/>
        <p:txBody>
          <a:bodyPr/>
          <a:lstStyle/>
          <a:p>
            <a:fld id="{0F58669E-8940-5342-A9F5-DF53184DD8B4}" type="slidenum">
              <a:rPr lang="en-US" smtClean="0"/>
              <a:t>6</a:t>
            </a:fld>
            <a:endParaRPr lang="en-US"/>
          </a:p>
        </p:txBody>
      </p:sp>
    </p:spTree>
    <p:extLst>
      <p:ext uri="{BB962C8B-B14F-4D97-AF65-F5344CB8AC3E}">
        <p14:creationId xmlns:p14="http://schemas.microsoft.com/office/powerpoint/2010/main" val="414301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Recommendation 2:</a:t>
            </a:r>
          </a:p>
          <a:p>
            <a:r>
              <a:rPr lang="en-GB" b="0" i="0" dirty="0">
                <a:solidFill>
                  <a:srgbClr val="040C28"/>
                </a:solidFill>
                <a:effectLst/>
                <a:latin typeface="Google Sans"/>
              </a:rPr>
              <a:t>The Government has confirmed funding for a new Centre for Police Productivity which will be based in the College of Policing</a:t>
            </a:r>
            <a:r>
              <a:rPr lang="en-GB" b="0" i="0" dirty="0">
                <a:solidFill>
                  <a:srgbClr val="1F1F1F"/>
                </a:solidFill>
                <a:effectLst/>
                <a:latin typeface="Google Sans"/>
              </a:rPr>
              <a:t>. This will be established from autumn 2024. We wait to see what this will being centrally and feedback to CIB.</a:t>
            </a:r>
          </a:p>
          <a:p>
            <a:endParaRPr lang="en-GB" b="0" i="0" dirty="0">
              <a:solidFill>
                <a:srgbClr val="1F1F1F"/>
              </a:solidFill>
              <a:effectLst/>
              <a:latin typeface="Google Sans"/>
            </a:endParaRPr>
          </a:p>
          <a:p>
            <a:r>
              <a:rPr lang="en-GB" b="1" i="0" u="sng" dirty="0">
                <a:solidFill>
                  <a:srgbClr val="1F1F1F"/>
                </a:solidFill>
                <a:effectLst/>
                <a:latin typeface="Google Sans"/>
              </a:rPr>
              <a:t>Recommendation 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 a force we might </a:t>
            </a:r>
            <a:r>
              <a:rPr lang="en-GB"/>
              <a:t>be a little </a:t>
            </a:r>
            <a:r>
              <a:rPr lang="en-GB" dirty="0"/>
              <a:t>behind the curve on this. Mandy Rowlatt / Sarah Peart &amp; Roy Cowper attended a College of Policing Led online briefing regarding auto-redaction last week – this highlighted good practice across many forces who have already got contracts in place. The example tool that was demonstrated outlined </a:t>
            </a:r>
            <a:r>
              <a:rPr lang="en-GB" sz="1800" b="1" dirty="0">
                <a:solidFill>
                  <a:srgbClr val="00B050"/>
                </a:solidFill>
                <a:effectLst/>
                <a:latin typeface="Calibri" panose="020F0502020204030204" pitchFamily="34" charset="0"/>
                <a:ea typeface="Times New Roman" panose="02020603050405020304" pitchFamily="18" charset="0"/>
              </a:rPr>
              <a:t>80-90% time savings; case files alone minimum of 618,000 officer hours saved if all forces switched on auto redaction. It is clear we have to make this a Digital Priority with C&amp;J if not already. </a:t>
            </a:r>
            <a:endParaRPr lang="en-GB" dirty="0"/>
          </a:p>
          <a:p>
            <a:endParaRPr lang="en-GB" dirty="0"/>
          </a:p>
          <a:p>
            <a:r>
              <a:rPr lang="en-GB" b="1" u="sng" dirty="0">
                <a:highlight>
                  <a:srgbClr val="FFFF00"/>
                </a:highlight>
              </a:rPr>
              <a:t>Recommendation 12:</a:t>
            </a:r>
          </a:p>
          <a:p>
            <a:r>
              <a:rPr lang="en-GB" b="0" i="0" dirty="0">
                <a:solidFill>
                  <a:srgbClr val="0B0C0C"/>
                </a:solidFill>
                <a:effectLst/>
                <a:latin typeface="GDS Transport"/>
              </a:rPr>
              <a:t>The Home Office continues to work closely with the Review team and other policing partners (including NPCC, College of Policing, HMICFRS, the Chief Medical Officer for Policing and the Police Federation of England and Wales (PFEW)) to ensure that forces have the data and best practice required to make informed decisions on how best to deploy their workforce and manage the level of sickness absence. The Centre for Police Productivity will be critical in ensuring forces own and use high quality data to support these decisions in the future</a:t>
            </a:r>
            <a:endParaRPr lang="en-GB" dirty="0"/>
          </a:p>
          <a:p>
            <a:endParaRPr lang="en-GB" dirty="0"/>
          </a:p>
          <a:p>
            <a:r>
              <a:rPr lang="en-GB" b="0" i="0" dirty="0">
                <a:solidFill>
                  <a:srgbClr val="0B0C0C"/>
                </a:solidFill>
                <a:effectLst/>
                <a:latin typeface="GDS Transport"/>
              </a:rPr>
              <a:t>The Home Office are keen to see the findings and recommendations which result from the ongoing work of the Review Team and have created a sector-wide working group to identify best practice and existing data collection in relation to limited duties and sickness absence. The Home Office will continue to work with the sector to enable forces to improve resilience by deploying officers in a more efficient way and ensure modernised and fair adjustments for officers.</a:t>
            </a:r>
          </a:p>
          <a:p>
            <a:endParaRPr lang="en-GB" b="0" i="0" dirty="0">
              <a:solidFill>
                <a:srgbClr val="0B0C0C"/>
              </a:solidFill>
              <a:effectLst/>
              <a:latin typeface="GDS Transport"/>
            </a:endParaRPr>
          </a:p>
          <a:p>
            <a:endParaRPr lang="en-GB" dirty="0"/>
          </a:p>
        </p:txBody>
      </p:sp>
      <p:sp>
        <p:nvSpPr>
          <p:cNvPr id="4" name="Slide Number Placeholder 3"/>
          <p:cNvSpPr>
            <a:spLocks noGrp="1"/>
          </p:cNvSpPr>
          <p:nvPr>
            <p:ph type="sldNum" sz="quarter" idx="5"/>
          </p:nvPr>
        </p:nvSpPr>
        <p:spPr/>
        <p:txBody>
          <a:bodyPr/>
          <a:lstStyle/>
          <a:p>
            <a:fld id="{0F58669E-8940-5342-A9F5-DF53184DD8B4}" type="slidenum">
              <a:rPr lang="en-US" smtClean="0"/>
              <a:t>7</a:t>
            </a:fld>
            <a:endParaRPr lang="en-US"/>
          </a:p>
        </p:txBody>
      </p:sp>
    </p:spTree>
    <p:extLst>
      <p:ext uri="{BB962C8B-B14F-4D97-AF65-F5344CB8AC3E}">
        <p14:creationId xmlns:p14="http://schemas.microsoft.com/office/powerpoint/2010/main" val="26947698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65897-853F-1C47-BBDF-85C2848C97EF}"/>
              </a:ext>
            </a:extLst>
          </p:cNvPr>
          <p:cNvSpPr>
            <a:spLocks noGrp="1"/>
          </p:cNvSpPr>
          <p:nvPr>
            <p:ph type="ctrTitle"/>
          </p:nvPr>
        </p:nvSpPr>
        <p:spPr>
          <a:xfrm>
            <a:off x="5486400" y="1122363"/>
            <a:ext cx="5463540" cy="2387600"/>
          </a:xfrm>
          <a:prstGeom prst="rect">
            <a:avLst/>
          </a:prstGeom>
        </p:spPr>
        <p:txBody>
          <a:bodyPr anchor="b">
            <a:normAutofit/>
          </a:bodyPr>
          <a:lstStyle>
            <a:lvl1pPr algn="l">
              <a:defRPr sz="4500">
                <a:solidFill>
                  <a:srgbClr val="242458"/>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B48219D-5749-0345-872E-2A8479BE9D4D}"/>
              </a:ext>
            </a:extLst>
          </p:cNvPr>
          <p:cNvSpPr>
            <a:spLocks noGrp="1"/>
          </p:cNvSpPr>
          <p:nvPr>
            <p:ph type="subTitle" idx="1"/>
          </p:nvPr>
        </p:nvSpPr>
        <p:spPr>
          <a:xfrm>
            <a:off x="5486400" y="3602038"/>
            <a:ext cx="5463540" cy="1099502"/>
          </a:xfrm>
          <a:prstGeom prst="rect">
            <a:avLst/>
          </a:prstGeom>
        </p:spPr>
        <p:txBody>
          <a:bodyPr>
            <a:normAutofit/>
          </a:bodyPr>
          <a:lstStyle>
            <a:lvl1pPr marL="0" indent="0" algn="l">
              <a:buNone/>
              <a:defRPr sz="1600">
                <a:solidFill>
                  <a:srgbClr val="24245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ext Placeholder 6">
            <a:extLst>
              <a:ext uri="{FF2B5EF4-FFF2-40B4-BE49-F238E27FC236}">
                <a16:creationId xmlns:a16="http://schemas.microsoft.com/office/drawing/2014/main" id="{EE5E9FCF-97D9-6C38-4135-9F918DAA942D}"/>
              </a:ext>
            </a:extLst>
          </p:cNvPr>
          <p:cNvSpPr>
            <a:spLocks noGrp="1"/>
          </p:cNvSpPr>
          <p:nvPr>
            <p:ph type="body" sz="quarter" idx="10" hasCustomPrompt="1"/>
          </p:nvPr>
        </p:nvSpPr>
        <p:spPr>
          <a:xfrm>
            <a:off x="5486400" y="5689469"/>
            <a:ext cx="2846896" cy="649483"/>
          </a:xfrm>
          <a:prstGeom prst="rect">
            <a:avLst/>
          </a:prstGeom>
        </p:spPr>
        <p:txBody>
          <a:bodyPr/>
          <a:lstStyle>
            <a:lvl1pPr marL="0" indent="0">
              <a:buNone/>
              <a:defRPr sz="1050">
                <a:solidFill>
                  <a:srgbClr val="242457"/>
                </a:solidFill>
              </a:defRPr>
            </a:lvl1pPr>
          </a:lstStyle>
          <a:p>
            <a:pPr lvl="0"/>
            <a:r>
              <a:rPr lang="en-US" dirty="0"/>
              <a:t>[Government Security Classification] </a:t>
            </a:r>
          </a:p>
        </p:txBody>
      </p:sp>
    </p:spTree>
    <p:extLst>
      <p:ext uri="{BB962C8B-B14F-4D97-AF65-F5344CB8AC3E}">
        <p14:creationId xmlns:p14="http://schemas.microsoft.com/office/powerpoint/2010/main" val="3115679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slide (6)">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F4F4EAD1-53F2-44F6-2144-5A1F3765D678}"/>
              </a:ext>
            </a:extLst>
          </p:cNvPr>
          <p:cNvPicPr>
            <a:picLocks noChangeAspect="1"/>
          </p:cNvPicPr>
          <p:nvPr userDrawn="1"/>
        </p:nvPicPr>
        <p:blipFill rotWithShape="1">
          <a:blip r:embed="rId2"/>
          <a:srcRect l="19113" t="42545"/>
          <a:stretch/>
        </p:blipFill>
        <p:spPr>
          <a:xfrm>
            <a:off x="0" y="0"/>
            <a:ext cx="12192000" cy="1843738"/>
          </a:xfrm>
          <a:prstGeom prst="rect">
            <a:avLst/>
          </a:prstGeom>
        </p:spPr>
      </p:pic>
      <p:sp>
        <p:nvSpPr>
          <p:cNvPr id="4" name="Text Placeholder 3">
            <a:extLst>
              <a:ext uri="{FF2B5EF4-FFF2-40B4-BE49-F238E27FC236}">
                <a16:creationId xmlns:a16="http://schemas.microsoft.com/office/drawing/2014/main" id="{29FB95B7-8F9C-56AF-23BA-98DF27E5AD00}"/>
              </a:ext>
            </a:extLst>
          </p:cNvPr>
          <p:cNvSpPr>
            <a:spLocks noGrp="1"/>
          </p:cNvSpPr>
          <p:nvPr>
            <p:ph type="body" sz="half" idx="14"/>
          </p:nvPr>
        </p:nvSpPr>
        <p:spPr>
          <a:xfrm>
            <a:off x="4478133" y="2092752"/>
            <a:ext cx="3421930" cy="3968684"/>
          </a:xfrm>
          <a:custGeom>
            <a:avLst/>
            <a:gdLst>
              <a:gd name="connsiteX0" fmla="*/ 0 w 10726900"/>
              <a:gd name="connsiteY0" fmla="*/ 0 h 4178999"/>
              <a:gd name="connsiteX1" fmla="*/ 10030386 w 10726900"/>
              <a:gd name="connsiteY1" fmla="*/ 0 h 4178999"/>
              <a:gd name="connsiteX2" fmla="*/ 10726900 w 10726900"/>
              <a:gd name="connsiteY2" fmla="*/ 696514 h 4178999"/>
              <a:gd name="connsiteX3" fmla="*/ 10726900 w 10726900"/>
              <a:gd name="connsiteY3" fmla="*/ 4178999 h 4178999"/>
              <a:gd name="connsiteX4" fmla="*/ 0 w 10726900"/>
              <a:gd name="connsiteY4" fmla="*/ 4178999 h 4178999"/>
              <a:gd name="connsiteX5" fmla="*/ 0 w 10726900"/>
              <a:gd name="connsiteY5" fmla="*/ 0 h 4178999"/>
              <a:gd name="connsiteX0" fmla="*/ 0 w 10736327"/>
              <a:gd name="connsiteY0" fmla="*/ 0 h 4178999"/>
              <a:gd name="connsiteX1" fmla="*/ 10030386 w 10736327"/>
              <a:gd name="connsiteY1" fmla="*/ 0 h 4178999"/>
              <a:gd name="connsiteX2" fmla="*/ 10736327 w 10736327"/>
              <a:gd name="connsiteY2" fmla="*/ 4137298 h 4178999"/>
              <a:gd name="connsiteX3" fmla="*/ 10726900 w 10736327"/>
              <a:gd name="connsiteY3" fmla="*/ 4178999 h 4178999"/>
              <a:gd name="connsiteX4" fmla="*/ 0 w 10736327"/>
              <a:gd name="connsiteY4" fmla="*/ 4178999 h 4178999"/>
              <a:gd name="connsiteX5" fmla="*/ 0 w 10736327"/>
              <a:gd name="connsiteY5" fmla="*/ 0 h 4178999"/>
              <a:gd name="connsiteX0" fmla="*/ 0 w 10736327"/>
              <a:gd name="connsiteY0" fmla="*/ 9427 h 4188426"/>
              <a:gd name="connsiteX1" fmla="*/ 10718543 w 10736327"/>
              <a:gd name="connsiteY1" fmla="*/ 0 h 4188426"/>
              <a:gd name="connsiteX2" fmla="*/ 10736327 w 10736327"/>
              <a:gd name="connsiteY2" fmla="*/ 4146725 h 4188426"/>
              <a:gd name="connsiteX3" fmla="*/ 10726900 w 10736327"/>
              <a:gd name="connsiteY3" fmla="*/ 4188426 h 4188426"/>
              <a:gd name="connsiteX4" fmla="*/ 0 w 10736327"/>
              <a:gd name="connsiteY4" fmla="*/ 4188426 h 4188426"/>
              <a:gd name="connsiteX5" fmla="*/ 0 w 10736327"/>
              <a:gd name="connsiteY5" fmla="*/ 9427 h 4188426"/>
              <a:gd name="connsiteX0" fmla="*/ 0 w 10736327"/>
              <a:gd name="connsiteY0" fmla="*/ 0 h 4178999"/>
              <a:gd name="connsiteX1" fmla="*/ 10718543 w 10736327"/>
              <a:gd name="connsiteY1" fmla="*/ 18854 h 4178999"/>
              <a:gd name="connsiteX2" fmla="*/ 10736327 w 10736327"/>
              <a:gd name="connsiteY2" fmla="*/ 4137298 h 4178999"/>
              <a:gd name="connsiteX3" fmla="*/ 10726900 w 10736327"/>
              <a:gd name="connsiteY3" fmla="*/ 4178999 h 4178999"/>
              <a:gd name="connsiteX4" fmla="*/ 0 w 10736327"/>
              <a:gd name="connsiteY4" fmla="*/ 4178999 h 4178999"/>
              <a:gd name="connsiteX5" fmla="*/ 0 w 10736327"/>
              <a:gd name="connsiteY5" fmla="*/ 0 h 4178999"/>
              <a:gd name="connsiteX0" fmla="*/ 0 w 10736327"/>
              <a:gd name="connsiteY0" fmla="*/ 0 h 4178999"/>
              <a:gd name="connsiteX1" fmla="*/ 10718543 w 10736327"/>
              <a:gd name="connsiteY1" fmla="*/ 18854 h 4178999"/>
              <a:gd name="connsiteX2" fmla="*/ 10736327 w 10736327"/>
              <a:gd name="connsiteY2" fmla="*/ 4137298 h 4178999"/>
              <a:gd name="connsiteX3" fmla="*/ 9275172 w 10736327"/>
              <a:gd name="connsiteY3" fmla="*/ 4178999 h 4178999"/>
              <a:gd name="connsiteX4" fmla="*/ 0 w 10736327"/>
              <a:gd name="connsiteY4" fmla="*/ 4178999 h 4178999"/>
              <a:gd name="connsiteX5" fmla="*/ 0 w 10736327"/>
              <a:gd name="connsiteY5" fmla="*/ 0 h 4178999"/>
              <a:gd name="connsiteX0" fmla="*/ 0 w 10726901"/>
              <a:gd name="connsiteY0" fmla="*/ 0 h 4178999"/>
              <a:gd name="connsiteX1" fmla="*/ 10718543 w 10726901"/>
              <a:gd name="connsiteY1" fmla="*/ 18854 h 4178999"/>
              <a:gd name="connsiteX2" fmla="*/ 10726901 w 10726901"/>
              <a:gd name="connsiteY2" fmla="*/ 3100350 h 4178999"/>
              <a:gd name="connsiteX3" fmla="*/ 9275172 w 10726901"/>
              <a:gd name="connsiteY3" fmla="*/ 4178999 h 4178999"/>
              <a:gd name="connsiteX4" fmla="*/ 0 w 10726901"/>
              <a:gd name="connsiteY4" fmla="*/ 4178999 h 4178999"/>
              <a:gd name="connsiteX5" fmla="*/ 0 w 10726901"/>
              <a:gd name="connsiteY5" fmla="*/ 0 h 4178999"/>
              <a:gd name="connsiteX0" fmla="*/ 0 w 10726901"/>
              <a:gd name="connsiteY0" fmla="*/ 0 h 4178999"/>
              <a:gd name="connsiteX1" fmla="*/ 10718543 w 10726901"/>
              <a:gd name="connsiteY1" fmla="*/ 18854 h 4178999"/>
              <a:gd name="connsiteX2" fmla="*/ 10726901 w 10726901"/>
              <a:gd name="connsiteY2" fmla="*/ 3100350 h 4178999"/>
              <a:gd name="connsiteX3" fmla="*/ 8030834 w 10726901"/>
              <a:gd name="connsiteY3" fmla="*/ 4178999 h 4178999"/>
              <a:gd name="connsiteX4" fmla="*/ 0 w 10726901"/>
              <a:gd name="connsiteY4" fmla="*/ 4178999 h 4178999"/>
              <a:gd name="connsiteX5" fmla="*/ 0 w 10726901"/>
              <a:gd name="connsiteY5" fmla="*/ 0 h 4178999"/>
              <a:gd name="connsiteX0" fmla="*/ 0 w 10726901"/>
              <a:gd name="connsiteY0" fmla="*/ 9426 h 4188425"/>
              <a:gd name="connsiteX1" fmla="*/ 10689192 w 10726901"/>
              <a:gd name="connsiteY1" fmla="*/ 0 h 4188425"/>
              <a:gd name="connsiteX2" fmla="*/ 10718543 w 10726901"/>
              <a:gd name="connsiteY2" fmla="*/ 28280 h 4188425"/>
              <a:gd name="connsiteX3" fmla="*/ 10726901 w 10726901"/>
              <a:gd name="connsiteY3" fmla="*/ 3109776 h 4188425"/>
              <a:gd name="connsiteX4" fmla="*/ 8030834 w 10726901"/>
              <a:gd name="connsiteY4" fmla="*/ 4188425 h 4188425"/>
              <a:gd name="connsiteX5" fmla="*/ 0 w 10726901"/>
              <a:gd name="connsiteY5" fmla="*/ 4188425 h 4188425"/>
              <a:gd name="connsiteX6" fmla="*/ 0 w 10726901"/>
              <a:gd name="connsiteY6" fmla="*/ 9426 h 4188425"/>
              <a:gd name="connsiteX0" fmla="*/ 0 w 10726901"/>
              <a:gd name="connsiteY0" fmla="*/ 9426 h 4188425"/>
              <a:gd name="connsiteX1" fmla="*/ 10689192 w 10726901"/>
              <a:gd name="connsiteY1" fmla="*/ 0 h 4188425"/>
              <a:gd name="connsiteX2" fmla="*/ 10718543 w 10726901"/>
              <a:gd name="connsiteY2" fmla="*/ 28280 h 4188425"/>
              <a:gd name="connsiteX3" fmla="*/ 10726901 w 10726901"/>
              <a:gd name="connsiteY3" fmla="*/ 3109776 h 4188425"/>
              <a:gd name="connsiteX4" fmla="*/ 7493506 w 10726901"/>
              <a:gd name="connsiteY4" fmla="*/ 4178998 h 4188425"/>
              <a:gd name="connsiteX5" fmla="*/ 0 w 10726901"/>
              <a:gd name="connsiteY5" fmla="*/ 4188425 h 4188425"/>
              <a:gd name="connsiteX6" fmla="*/ 0 w 10726901"/>
              <a:gd name="connsiteY6" fmla="*/ 9426 h 4188425"/>
              <a:gd name="connsiteX0" fmla="*/ 0 w 10718543"/>
              <a:gd name="connsiteY0" fmla="*/ 9426 h 4188425"/>
              <a:gd name="connsiteX1" fmla="*/ 10689192 w 10718543"/>
              <a:gd name="connsiteY1" fmla="*/ 0 h 4188425"/>
              <a:gd name="connsiteX2" fmla="*/ 10718543 w 10718543"/>
              <a:gd name="connsiteY2" fmla="*/ 28280 h 4188425"/>
              <a:gd name="connsiteX3" fmla="*/ 10717474 w 10718543"/>
              <a:gd name="connsiteY3" fmla="*/ 3024935 h 4188425"/>
              <a:gd name="connsiteX4" fmla="*/ 7493506 w 10718543"/>
              <a:gd name="connsiteY4" fmla="*/ 4178998 h 4188425"/>
              <a:gd name="connsiteX5" fmla="*/ 0 w 10718543"/>
              <a:gd name="connsiteY5" fmla="*/ 4188425 h 4188425"/>
              <a:gd name="connsiteX6" fmla="*/ 0 w 10718543"/>
              <a:gd name="connsiteY6" fmla="*/ 9426 h 4188425"/>
              <a:gd name="connsiteX0" fmla="*/ 0 w 10718543"/>
              <a:gd name="connsiteY0" fmla="*/ 9426 h 4188425"/>
              <a:gd name="connsiteX1" fmla="*/ 10689192 w 10718543"/>
              <a:gd name="connsiteY1" fmla="*/ 0 h 4188425"/>
              <a:gd name="connsiteX2" fmla="*/ 10718543 w 10718543"/>
              <a:gd name="connsiteY2" fmla="*/ 28280 h 4188425"/>
              <a:gd name="connsiteX3" fmla="*/ 10717475 w 10718543"/>
              <a:gd name="connsiteY3" fmla="*/ 4175006 h 4188425"/>
              <a:gd name="connsiteX4" fmla="*/ 7493506 w 10718543"/>
              <a:gd name="connsiteY4" fmla="*/ 4178998 h 4188425"/>
              <a:gd name="connsiteX5" fmla="*/ 0 w 10718543"/>
              <a:gd name="connsiteY5" fmla="*/ 4188425 h 4188425"/>
              <a:gd name="connsiteX6" fmla="*/ 0 w 10718543"/>
              <a:gd name="connsiteY6" fmla="*/ 9426 h 418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18543" h="4188425">
                <a:moveTo>
                  <a:pt x="0" y="9426"/>
                </a:moveTo>
                <a:lnTo>
                  <a:pt x="10689192" y="0"/>
                </a:lnTo>
                <a:lnTo>
                  <a:pt x="10718543" y="28280"/>
                </a:lnTo>
                <a:cubicBezTo>
                  <a:pt x="10718187" y="1027165"/>
                  <a:pt x="10717831" y="3176121"/>
                  <a:pt x="10717475" y="4175006"/>
                </a:cubicBezTo>
                <a:lnTo>
                  <a:pt x="7493506" y="4178998"/>
                </a:lnTo>
                <a:lnTo>
                  <a:pt x="0" y="4188425"/>
                </a:lnTo>
                <a:lnTo>
                  <a:pt x="0" y="9426"/>
                </a:lnTo>
                <a:close/>
              </a:path>
            </a:pathLst>
          </a:custGeom>
        </p:spPr>
        <p:txBody>
          <a:bodyPr anchor="t"/>
          <a:lstStyle>
            <a:lvl1pPr marL="0" indent="0">
              <a:buNone/>
              <a:defRPr sz="1600">
                <a:solidFill>
                  <a:srgbClr val="242458"/>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Placeholder 3">
            <a:extLst>
              <a:ext uri="{FF2B5EF4-FFF2-40B4-BE49-F238E27FC236}">
                <a16:creationId xmlns:a16="http://schemas.microsoft.com/office/drawing/2014/main" id="{4E6FD3A4-16F0-0607-CC74-EF683118AD25}"/>
              </a:ext>
            </a:extLst>
          </p:cNvPr>
          <p:cNvSpPr>
            <a:spLocks noGrp="1"/>
          </p:cNvSpPr>
          <p:nvPr>
            <p:ph type="body" sz="half" idx="15"/>
          </p:nvPr>
        </p:nvSpPr>
        <p:spPr>
          <a:xfrm>
            <a:off x="829559" y="2092752"/>
            <a:ext cx="3421930" cy="3968684"/>
          </a:xfrm>
          <a:custGeom>
            <a:avLst/>
            <a:gdLst>
              <a:gd name="connsiteX0" fmla="*/ 0 w 10726900"/>
              <a:gd name="connsiteY0" fmla="*/ 0 h 4178999"/>
              <a:gd name="connsiteX1" fmla="*/ 10030386 w 10726900"/>
              <a:gd name="connsiteY1" fmla="*/ 0 h 4178999"/>
              <a:gd name="connsiteX2" fmla="*/ 10726900 w 10726900"/>
              <a:gd name="connsiteY2" fmla="*/ 696514 h 4178999"/>
              <a:gd name="connsiteX3" fmla="*/ 10726900 w 10726900"/>
              <a:gd name="connsiteY3" fmla="*/ 4178999 h 4178999"/>
              <a:gd name="connsiteX4" fmla="*/ 0 w 10726900"/>
              <a:gd name="connsiteY4" fmla="*/ 4178999 h 4178999"/>
              <a:gd name="connsiteX5" fmla="*/ 0 w 10726900"/>
              <a:gd name="connsiteY5" fmla="*/ 0 h 4178999"/>
              <a:gd name="connsiteX0" fmla="*/ 0 w 10736327"/>
              <a:gd name="connsiteY0" fmla="*/ 0 h 4178999"/>
              <a:gd name="connsiteX1" fmla="*/ 10030386 w 10736327"/>
              <a:gd name="connsiteY1" fmla="*/ 0 h 4178999"/>
              <a:gd name="connsiteX2" fmla="*/ 10736327 w 10736327"/>
              <a:gd name="connsiteY2" fmla="*/ 4137298 h 4178999"/>
              <a:gd name="connsiteX3" fmla="*/ 10726900 w 10736327"/>
              <a:gd name="connsiteY3" fmla="*/ 4178999 h 4178999"/>
              <a:gd name="connsiteX4" fmla="*/ 0 w 10736327"/>
              <a:gd name="connsiteY4" fmla="*/ 4178999 h 4178999"/>
              <a:gd name="connsiteX5" fmla="*/ 0 w 10736327"/>
              <a:gd name="connsiteY5" fmla="*/ 0 h 4178999"/>
              <a:gd name="connsiteX0" fmla="*/ 0 w 10736327"/>
              <a:gd name="connsiteY0" fmla="*/ 9427 h 4188426"/>
              <a:gd name="connsiteX1" fmla="*/ 10718543 w 10736327"/>
              <a:gd name="connsiteY1" fmla="*/ 0 h 4188426"/>
              <a:gd name="connsiteX2" fmla="*/ 10736327 w 10736327"/>
              <a:gd name="connsiteY2" fmla="*/ 4146725 h 4188426"/>
              <a:gd name="connsiteX3" fmla="*/ 10726900 w 10736327"/>
              <a:gd name="connsiteY3" fmla="*/ 4188426 h 4188426"/>
              <a:gd name="connsiteX4" fmla="*/ 0 w 10736327"/>
              <a:gd name="connsiteY4" fmla="*/ 4188426 h 4188426"/>
              <a:gd name="connsiteX5" fmla="*/ 0 w 10736327"/>
              <a:gd name="connsiteY5" fmla="*/ 9427 h 4188426"/>
              <a:gd name="connsiteX0" fmla="*/ 0 w 10736327"/>
              <a:gd name="connsiteY0" fmla="*/ 0 h 4178999"/>
              <a:gd name="connsiteX1" fmla="*/ 10718543 w 10736327"/>
              <a:gd name="connsiteY1" fmla="*/ 18854 h 4178999"/>
              <a:gd name="connsiteX2" fmla="*/ 10736327 w 10736327"/>
              <a:gd name="connsiteY2" fmla="*/ 4137298 h 4178999"/>
              <a:gd name="connsiteX3" fmla="*/ 10726900 w 10736327"/>
              <a:gd name="connsiteY3" fmla="*/ 4178999 h 4178999"/>
              <a:gd name="connsiteX4" fmla="*/ 0 w 10736327"/>
              <a:gd name="connsiteY4" fmla="*/ 4178999 h 4178999"/>
              <a:gd name="connsiteX5" fmla="*/ 0 w 10736327"/>
              <a:gd name="connsiteY5" fmla="*/ 0 h 4178999"/>
              <a:gd name="connsiteX0" fmla="*/ 0 w 10736327"/>
              <a:gd name="connsiteY0" fmla="*/ 0 h 4178999"/>
              <a:gd name="connsiteX1" fmla="*/ 10718543 w 10736327"/>
              <a:gd name="connsiteY1" fmla="*/ 18854 h 4178999"/>
              <a:gd name="connsiteX2" fmla="*/ 10736327 w 10736327"/>
              <a:gd name="connsiteY2" fmla="*/ 4137298 h 4178999"/>
              <a:gd name="connsiteX3" fmla="*/ 9275172 w 10736327"/>
              <a:gd name="connsiteY3" fmla="*/ 4178999 h 4178999"/>
              <a:gd name="connsiteX4" fmla="*/ 0 w 10736327"/>
              <a:gd name="connsiteY4" fmla="*/ 4178999 h 4178999"/>
              <a:gd name="connsiteX5" fmla="*/ 0 w 10736327"/>
              <a:gd name="connsiteY5" fmla="*/ 0 h 4178999"/>
              <a:gd name="connsiteX0" fmla="*/ 0 w 10726901"/>
              <a:gd name="connsiteY0" fmla="*/ 0 h 4178999"/>
              <a:gd name="connsiteX1" fmla="*/ 10718543 w 10726901"/>
              <a:gd name="connsiteY1" fmla="*/ 18854 h 4178999"/>
              <a:gd name="connsiteX2" fmla="*/ 10726901 w 10726901"/>
              <a:gd name="connsiteY2" fmla="*/ 3100350 h 4178999"/>
              <a:gd name="connsiteX3" fmla="*/ 9275172 w 10726901"/>
              <a:gd name="connsiteY3" fmla="*/ 4178999 h 4178999"/>
              <a:gd name="connsiteX4" fmla="*/ 0 w 10726901"/>
              <a:gd name="connsiteY4" fmla="*/ 4178999 h 4178999"/>
              <a:gd name="connsiteX5" fmla="*/ 0 w 10726901"/>
              <a:gd name="connsiteY5" fmla="*/ 0 h 4178999"/>
              <a:gd name="connsiteX0" fmla="*/ 0 w 10726901"/>
              <a:gd name="connsiteY0" fmla="*/ 0 h 4178999"/>
              <a:gd name="connsiteX1" fmla="*/ 10718543 w 10726901"/>
              <a:gd name="connsiteY1" fmla="*/ 18854 h 4178999"/>
              <a:gd name="connsiteX2" fmla="*/ 10726901 w 10726901"/>
              <a:gd name="connsiteY2" fmla="*/ 3100350 h 4178999"/>
              <a:gd name="connsiteX3" fmla="*/ 8030834 w 10726901"/>
              <a:gd name="connsiteY3" fmla="*/ 4178999 h 4178999"/>
              <a:gd name="connsiteX4" fmla="*/ 0 w 10726901"/>
              <a:gd name="connsiteY4" fmla="*/ 4178999 h 4178999"/>
              <a:gd name="connsiteX5" fmla="*/ 0 w 10726901"/>
              <a:gd name="connsiteY5" fmla="*/ 0 h 4178999"/>
              <a:gd name="connsiteX0" fmla="*/ 0 w 10726901"/>
              <a:gd name="connsiteY0" fmla="*/ 9426 h 4188425"/>
              <a:gd name="connsiteX1" fmla="*/ 10689192 w 10726901"/>
              <a:gd name="connsiteY1" fmla="*/ 0 h 4188425"/>
              <a:gd name="connsiteX2" fmla="*/ 10718543 w 10726901"/>
              <a:gd name="connsiteY2" fmla="*/ 28280 h 4188425"/>
              <a:gd name="connsiteX3" fmla="*/ 10726901 w 10726901"/>
              <a:gd name="connsiteY3" fmla="*/ 3109776 h 4188425"/>
              <a:gd name="connsiteX4" fmla="*/ 8030834 w 10726901"/>
              <a:gd name="connsiteY4" fmla="*/ 4188425 h 4188425"/>
              <a:gd name="connsiteX5" fmla="*/ 0 w 10726901"/>
              <a:gd name="connsiteY5" fmla="*/ 4188425 h 4188425"/>
              <a:gd name="connsiteX6" fmla="*/ 0 w 10726901"/>
              <a:gd name="connsiteY6" fmla="*/ 9426 h 4188425"/>
              <a:gd name="connsiteX0" fmla="*/ 0 w 10726901"/>
              <a:gd name="connsiteY0" fmla="*/ 9426 h 4188425"/>
              <a:gd name="connsiteX1" fmla="*/ 10689192 w 10726901"/>
              <a:gd name="connsiteY1" fmla="*/ 0 h 4188425"/>
              <a:gd name="connsiteX2" fmla="*/ 10718543 w 10726901"/>
              <a:gd name="connsiteY2" fmla="*/ 28280 h 4188425"/>
              <a:gd name="connsiteX3" fmla="*/ 10726901 w 10726901"/>
              <a:gd name="connsiteY3" fmla="*/ 3109776 h 4188425"/>
              <a:gd name="connsiteX4" fmla="*/ 7493506 w 10726901"/>
              <a:gd name="connsiteY4" fmla="*/ 4178998 h 4188425"/>
              <a:gd name="connsiteX5" fmla="*/ 0 w 10726901"/>
              <a:gd name="connsiteY5" fmla="*/ 4188425 h 4188425"/>
              <a:gd name="connsiteX6" fmla="*/ 0 w 10726901"/>
              <a:gd name="connsiteY6" fmla="*/ 9426 h 4188425"/>
              <a:gd name="connsiteX0" fmla="*/ 0 w 10718543"/>
              <a:gd name="connsiteY0" fmla="*/ 9426 h 4188425"/>
              <a:gd name="connsiteX1" fmla="*/ 10689192 w 10718543"/>
              <a:gd name="connsiteY1" fmla="*/ 0 h 4188425"/>
              <a:gd name="connsiteX2" fmla="*/ 10718543 w 10718543"/>
              <a:gd name="connsiteY2" fmla="*/ 28280 h 4188425"/>
              <a:gd name="connsiteX3" fmla="*/ 10717474 w 10718543"/>
              <a:gd name="connsiteY3" fmla="*/ 3024935 h 4188425"/>
              <a:gd name="connsiteX4" fmla="*/ 7493506 w 10718543"/>
              <a:gd name="connsiteY4" fmla="*/ 4178998 h 4188425"/>
              <a:gd name="connsiteX5" fmla="*/ 0 w 10718543"/>
              <a:gd name="connsiteY5" fmla="*/ 4188425 h 4188425"/>
              <a:gd name="connsiteX6" fmla="*/ 0 w 10718543"/>
              <a:gd name="connsiteY6" fmla="*/ 9426 h 4188425"/>
              <a:gd name="connsiteX0" fmla="*/ 0 w 10718543"/>
              <a:gd name="connsiteY0" fmla="*/ 9426 h 4188425"/>
              <a:gd name="connsiteX1" fmla="*/ 10689192 w 10718543"/>
              <a:gd name="connsiteY1" fmla="*/ 0 h 4188425"/>
              <a:gd name="connsiteX2" fmla="*/ 10718543 w 10718543"/>
              <a:gd name="connsiteY2" fmla="*/ 28280 h 4188425"/>
              <a:gd name="connsiteX3" fmla="*/ 10717475 w 10718543"/>
              <a:gd name="connsiteY3" fmla="*/ 4175005 h 4188425"/>
              <a:gd name="connsiteX4" fmla="*/ 7493506 w 10718543"/>
              <a:gd name="connsiteY4" fmla="*/ 4178998 h 4188425"/>
              <a:gd name="connsiteX5" fmla="*/ 0 w 10718543"/>
              <a:gd name="connsiteY5" fmla="*/ 4188425 h 4188425"/>
              <a:gd name="connsiteX6" fmla="*/ 0 w 10718543"/>
              <a:gd name="connsiteY6" fmla="*/ 9426 h 418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18543" h="4188425">
                <a:moveTo>
                  <a:pt x="0" y="9426"/>
                </a:moveTo>
                <a:lnTo>
                  <a:pt x="10689192" y="0"/>
                </a:lnTo>
                <a:lnTo>
                  <a:pt x="10718543" y="28280"/>
                </a:lnTo>
                <a:cubicBezTo>
                  <a:pt x="10718187" y="1027165"/>
                  <a:pt x="10717831" y="3176120"/>
                  <a:pt x="10717475" y="4175005"/>
                </a:cubicBezTo>
                <a:lnTo>
                  <a:pt x="7493506" y="4178998"/>
                </a:lnTo>
                <a:lnTo>
                  <a:pt x="0" y="4188425"/>
                </a:lnTo>
                <a:lnTo>
                  <a:pt x="0" y="9426"/>
                </a:lnTo>
                <a:close/>
              </a:path>
            </a:pathLst>
          </a:custGeom>
        </p:spPr>
        <p:txBody>
          <a:bodyPr anchor="t"/>
          <a:lstStyle>
            <a:lvl1pPr marL="0" indent="0">
              <a:buNone/>
              <a:defRPr sz="1600">
                <a:solidFill>
                  <a:srgbClr val="242458"/>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3">
            <a:extLst>
              <a:ext uri="{FF2B5EF4-FFF2-40B4-BE49-F238E27FC236}">
                <a16:creationId xmlns:a16="http://schemas.microsoft.com/office/drawing/2014/main" id="{78FCE913-16BD-1AA7-BAA9-0638EEFCABE5}"/>
              </a:ext>
            </a:extLst>
          </p:cNvPr>
          <p:cNvSpPr>
            <a:spLocks noGrp="1"/>
          </p:cNvSpPr>
          <p:nvPr>
            <p:ph type="body" sz="half" idx="16"/>
          </p:nvPr>
        </p:nvSpPr>
        <p:spPr>
          <a:xfrm>
            <a:off x="8126707" y="2094325"/>
            <a:ext cx="3421930" cy="3968684"/>
          </a:xfrm>
          <a:custGeom>
            <a:avLst/>
            <a:gdLst>
              <a:gd name="connsiteX0" fmla="*/ 0 w 10726900"/>
              <a:gd name="connsiteY0" fmla="*/ 0 h 4178999"/>
              <a:gd name="connsiteX1" fmla="*/ 10030386 w 10726900"/>
              <a:gd name="connsiteY1" fmla="*/ 0 h 4178999"/>
              <a:gd name="connsiteX2" fmla="*/ 10726900 w 10726900"/>
              <a:gd name="connsiteY2" fmla="*/ 696514 h 4178999"/>
              <a:gd name="connsiteX3" fmla="*/ 10726900 w 10726900"/>
              <a:gd name="connsiteY3" fmla="*/ 4178999 h 4178999"/>
              <a:gd name="connsiteX4" fmla="*/ 0 w 10726900"/>
              <a:gd name="connsiteY4" fmla="*/ 4178999 h 4178999"/>
              <a:gd name="connsiteX5" fmla="*/ 0 w 10726900"/>
              <a:gd name="connsiteY5" fmla="*/ 0 h 4178999"/>
              <a:gd name="connsiteX0" fmla="*/ 0 w 10736327"/>
              <a:gd name="connsiteY0" fmla="*/ 0 h 4178999"/>
              <a:gd name="connsiteX1" fmla="*/ 10030386 w 10736327"/>
              <a:gd name="connsiteY1" fmla="*/ 0 h 4178999"/>
              <a:gd name="connsiteX2" fmla="*/ 10736327 w 10736327"/>
              <a:gd name="connsiteY2" fmla="*/ 4137298 h 4178999"/>
              <a:gd name="connsiteX3" fmla="*/ 10726900 w 10736327"/>
              <a:gd name="connsiteY3" fmla="*/ 4178999 h 4178999"/>
              <a:gd name="connsiteX4" fmla="*/ 0 w 10736327"/>
              <a:gd name="connsiteY4" fmla="*/ 4178999 h 4178999"/>
              <a:gd name="connsiteX5" fmla="*/ 0 w 10736327"/>
              <a:gd name="connsiteY5" fmla="*/ 0 h 4178999"/>
              <a:gd name="connsiteX0" fmla="*/ 0 w 10736327"/>
              <a:gd name="connsiteY0" fmla="*/ 9427 h 4188426"/>
              <a:gd name="connsiteX1" fmla="*/ 10718543 w 10736327"/>
              <a:gd name="connsiteY1" fmla="*/ 0 h 4188426"/>
              <a:gd name="connsiteX2" fmla="*/ 10736327 w 10736327"/>
              <a:gd name="connsiteY2" fmla="*/ 4146725 h 4188426"/>
              <a:gd name="connsiteX3" fmla="*/ 10726900 w 10736327"/>
              <a:gd name="connsiteY3" fmla="*/ 4188426 h 4188426"/>
              <a:gd name="connsiteX4" fmla="*/ 0 w 10736327"/>
              <a:gd name="connsiteY4" fmla="*/ 4188426 h 4188426"/>
              <a:gd name="connsiteX5" fmla="*/ 0 w 10736327"/>
              <a:gd name="connsiteY5" fmla="*/ 9427 h 4188426"/>
              <a:gd name="connsiteX0" fmla="*/ 0 w 10736327"/>
              <a:gd name="connsiteY0" fmla="*/ 0 h 4178999"/>
              <a:gd name="connsiteX1" fmla="*/ 10718543 w 10736327"/>
              <a:gd name="connsiteY1" fmla="*/ 18854 h 4178999"/>
              <a:gd name="connsiteX2" fmla="*/ 10736327 w 10736327"/>
              <a:gd name="connsiteY2" fmla="*/ 4137298 h 4178999"/>
              <a:gd name="connsiteX3" fmla="*/ 10726900 w 10736327"/>
              <a:gd name="connsiteY3" fmla="*/ 4178999 h 4178999"/>
              <a:gd name="connsiteX4" fmla="*/ 0 w 10736327"/>
              <a:gd name="connsiteY4" fmla="*/ 4178999 h 4178999"/>
              <a:gd name="connsiteX5" fmla="*/ 0 w 10736327"/>
              <a:gd name="connsiteY5" fmla="*/ 0 h 4178999"/>
              <a:gd name="connsiteX0" fmla="*/ 0 w 10736327"/>
              <a:gd name="connsiteY0" fmla="*/ 0 h 4178999"/>
              <a:gd name="connsiteX1" fmla="*/ 10718543 w 10736327"/>
              <a:gd name="connsiteY1" fmla="*/ 18854 h 4178999"/>
              <a:gd name="connsiteX2" fmla="*/ 10736327 w 10736327"/>
              <a:gd name="connsiteY2" fmla="*/ 4137298 h 4178999"/>
              <a:gd name="connsiteX3" fmla="*/ 9275172 w 10736327"/>
              <a:gd name="connsiteY3" fmla="*/ 4178999 h 4178999"/>
              <a:gd name="connsiteX4" fmla="*/ 0 w 10736327"/>
              <a:gd name="connsiteY4" fmla="*/ 4178999 h 4178999"/>
              <a:gd name="connsiteX5" fmla="*/ 0 w 10736327"/>
              <a:gd name="connsiteY5" fmla="*/ 0 h 4178999"/>
              <a:gd name="connsiteX0" fmla="*/ 0 w 10726901"/>
              <a:gd name="connsiteY0" fmla="*/ 0 h 4178999"/>
              <a:gd name="connsiteX1" fmla="*/ 10718543 w 10726901"/>
              <a:gd name="connsiteY1" fmla="*/ 18854 h 4178999"/>
              <a:gd name="connsiteX2" fmla="*/ 10726901 w 10726901"/>
              <a:gd name="connsiteY2" fmla="*/ 3100350 h 4178999"/>
              <a:gd name="connsiteX3" fmla="*/ 9275172 w 10726901"/>
              <a:gd name="connsiteY3" fmla="*/ 4178999 h 4178999"/>
              <a:gd name="connsiteX4" fmla="*/ 0 w 10726901"/>
              <a:gd name="connsiteY4" fmla="*/ 4178999 h 4178999"/>
              <a:gd name="connsiteX5" fmla="*/ 0 w 10726901"/>
              <a:gd name="connsiteY5" fmla="*/ 0 h 4178999"/>
              <a:gd name="connsiteX0" fmla="*/ 0 w 10726901"/>
              <a:gd name="connsiteY0" fmla="*/ 0 h 4178999"/>
              <a:gd name="connsiteX1" fmla="*/ 10718543 w 10726901"/>
              <a:gd name="connsiteY1" fmla="*/ 18854 h 4178999"/>
              <a:gd name="connsiteX2" fmla="*/ 10726901 w 10726901"/>
              <a:gd name="connsiteY2" fmla="*/ 3100350 h 4178999"/>
              <a:gd name="connsiteX3" fmla="*/ 8030834 w 10726901"/>
              <a:gd name="connsiteY3" fmla="*/ 4178999 h 4178999"/>
              <a:gd name="connsiteX4" fmla="*/ 0 w 10726901"/>
              <a:gd name="connsiteY4" fmla="*/ 4178999 h 4178999"/>
              <a:gd name="connsiteX5" fmla="*/ 0 w 10726901"/>
              <a:gd name="connsiteY5" fmla="*/ 0 h 4178999"/>
              <a:gd name="connsiteX0" fmla="*/ 0 w 10726901"/>
              <a:gd name="connsiteY0" fmla="*/ 9426 h 4188425"/>
              <a:gd name="connsiteX1" fmla="*/ 10689192 w 10726901"/>
              <a:gd name="connsiteY1" fmla="*/ 0 h 4188425"/>
              <a:gd name="connsiteX2" fmla="*/ 10718543 w 10726901"/>
              <a:gd name="connsiteY2" fmla="*/ 28280 h 4188425"/>
              <a:gd name="connsiteX3" fmla="*/ 10726901 w 10726901"/>
              <a:gd name="connsiteY3" fmla="*/ 3109776 h 4188425"/>
              <a:gd name="connsiteX4" fmla="*/ 8030834 w 10726901"/>
              <a:gd name="connsiteY4" fmla="*/ 4188425 h 4188425"/>
              <a:gd name="connsiteX5" fmla="*/ 0 w 10726901"/>
              <a:gd name="connsiteY5" fmla="*/ 4188425 h 4188425"/>
              <a:gd name="connsiteX6" fmla="*/ 0 w 10726901"/>
              <a:gd name="connsiteY6" fmla="*/ 9426 h 4188425"/>
              <a:gd name="connsiteX0" fmla="*/ 0 w 10726901"/>
              <a:gd name="connsiteY0" fmla="*/ 9426 h 4188425"/>
              <a:gd name="connsiteX1" fmla="*/ 10689192 w 10726901"/>
              <a:gd name="connsiteY1" fmla="*/ 0 h 4188425"/>
              <a:gd name="connsiteX2" fmla="*/ 10718543 w 10726901"/>
              <a:gd name="connsiteY2" fmla="*/ 28280 h 4188425"/>
              <a:gd name="connsiteX3" fmla="*/ 10726901 w 10726901"/>
              <a:gd name="connsiteY3" fmla="*/ 3109776 h 4188425"/>
              <a:gd name="connsiteX4" fmla="*/ 7493506 w 10726901"/>
              <a:gd name="connsiteY4" fmla="*/ 4178998 h 4188425"/>
              <a:gd name="connsiteX5" fmla="*/ 0 w 10726901"/>
              <a:gd name="connsiteY5" fmla="*/ 4188425 h 4188425"/>
              <a:gd name="connsiteX6" fmla="*/ 0 w 10726901"/>
              <a:gd name="connsiteY6" fmla="*/ 9426 h 4188425"/>
              <a:gd name="connsiteX0" fmla="*/ 0 w 10718543"/>
              <a:gd name="connsiteY0" fmla="*/ 9426 h 4188425"/>
              <a:gd name="connsiteX1" fmla="*/ 10689192 w 10718543"/>
              <a:gd name="connsiteY1" fmla="*/ 0 h 4188425"/>
              <a:gd name="connsiteX2" fmla="*/ 10718543 w 10718543"/>
              <a:gd name="connsiteY2" fmla="*/ 28280 h 4188425"/>
              <a:gd name="connsiteX3" fmla="*/ 10717474 w 10718543"/>
              <a:gd name="connsiteY3" fmla="*/ 3024935 h 4188425"/>
              <a:gd name="connsiteX4" fmla="*/ 7493506 w 10718543"/>
              <a:gd name="connsiteY4" fmla="*/ 4178998 h 4188425"/>
              <a:gd name="connsiteX5" fmla="*/ 0 w 10718543"/>
              <a:gd name="connsiteY5" fmla="*/ 4188425 h 4188425"/>
              <a:gd name="connsiteX6" fmla="*/ 0 w 10718543"/>
              <a:gd name="connsiteY6" fmla="*/ 9426 h 4188425"/>
              <a:gd name="connsiteX0" fmla="*/ 0 w 10718543"/>
              <a:gd name="connsiteY0" fmla="*/ 9426 h 4188425"/>
              <a:gd name="connsiteX1" fmla="*/ 10689192 w 10718543"/>
              <a:gd name="connsiteY1" fmla="*/ 0 h 4188425"/>
              <a:gd name="connsiteX2" fmla="*/ 10718543 w 10718543"/>
              <a:gd name="connsiteY2" fmla="*/ 28280 h 4188425"/>
              <a:gd name="connsiteX3" fmla="*/ 10717475 w 10718543"/>
              <a:gd name="connsiteY3" fmla="*/ 4175005 h 4188425"/>
              <a:gd name="connsiteX4" fmla="*/ 7493506 w 10718543"/>
              <a:gd name="connsiteY4" fmla="*/ 4178998 h 4188425"/>
              <a:gd name="connsiteX5" fmla="*/ 0 w 10718543"/>
              <a:gd name="connsiteY5" fmla="*/ 4188425 h 4188425"/>
              <a:gd name="connsiteX6" fmla="*/ 0 w 10718543"/>
              <a:gd name="connsiteY6" fmla="*/ 9426 h 418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18543" h="4188425">
                <a:moveTo>
                  <a:pt x="0" y="9426"/>
                </a:moveTo>
                <a:lnTo>
                  <a:pt x="10689192" y="0"/>
                </a:lnTo>
                <a:lnTo>
                  <a:pt x="10718543" y="28280"/>
                </a:lnTo>
                <a:cubicBezTo>
                  <a:pt x="10718187" y="1027165"/>
                  <a:pt x="10717831" y="3176120"/>
                  <a:pt x="10717475" y="4175005"/>
                </a:cubicBezTo>
                <a:lnTo>
                  <a:pt x="7493506" y="4178998"/>
                </a:lnTo>
                <a:lnTo>
                  <a:pt x="0" y="4188425"/>
                </a:lnTo>
                <a:lnTo>
                  <a:pt x="0" y="9426"/>
                </a:lnTo>
                <a:close/>
              </a:path>
            </a:pathLst>
          </a:custGeom>
        </p:spPr>
        <p:txBody>
          <a:bodyPr anchor="t"/>
          <a:lstStyle>
            <a:lvl1pPr marL="0" indent="0">
              <a:buNone/>
              <a:defRPr sz="1600">
                <a:solidFill>
                  <a:srgbClr val="242458"/>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Title 1">
            <a:extLst>
              <a:ext uri="{FF2B5EF4-FFF2-40B4-BE49-F238E27FC236}">
                <a16:creationId xmlns:a16="http://schemas.microsoft.com/office/drawing/2014/main" id="{2A647732-E265-78D3-EDDB-25D9F372B63E}"/>
              </a:ext>
            </a:extLst>
          </p:cNvPr>
          <p:cNvSpPr>
            <a:spLocks noGrp="1"/>
          </p:cNvSpPr>
          <p:nvPr>
            <p:ph type="title"/>
          </p:nvPr>
        </p:nvSpPr>
        <p:spPr>
          <a:xfrm>
            <a:off x="839788" y="862446"/>
            <a:ext cx="6665193" cy="551575"/>
          </a:xfrm>
          <a:prstGeom prst="rect">
            <a:avLst/>
          </a:prstGeom>
        </p:spPr>
        <p:txBody>
          <a:bodyPr anchor="t"/>
          <a:lstStyle>
            <a:lvl1pPr>
              <a:defRPr sz="3200">
                <a:solidFill>
                  <a:schemeClr val="bg1"/>
                </a:solidFill>
              </a:defRPr>
            </a:lvl1pPr>
          </a:lstStyle>
          <a:p>
            <a:r>
              <a:rPr lang="en-US"/>
              <a:t>Click to edit Master title style</a:t>
            </a:r>
            <a:endParaRPr lang="en-US" dirty="0"/>
          </a:p>
        </p:txBody>
      </p:sp>
      <p:pic>
        <p:nvPicPr>
          <p:cNvPr id="7" name="Picture 6" descr="Text&#10;&#10;Description automatically generated">
            <a:extLst>
              <a:ext uri="{FF2B5EF4-FFF2-40B4-BE49-F238E27FC236}">
                <a16:creationId xmlns:a16="http://schemas.microsoft.com/office/drawing/2014/main" id="{314F9C7D-0F08-2398-29BD-6C4E0F4A4721}"/>
              </a:ext>
            </a:extLst>
          </p:cNvPr>
          <p:cNvPicPr>
            <a:picLocks noChangeAspect="1"/>
          </p:cNvPicPr>
          <p:nvPr userDrawn="1"/>
        </p:nvPicPr>
        <p:blipFill>
          <a:blip r:embed="rId3"/>
          <a:stretch>
            <a:fillRect/>
          </a:stretch>
        </p:blipFill>
        <p:spPr>
          <a:xfrm>
            <a:off x="9580242" y="6312023"/>
            <a:ext cx="2385685" cy="310965"/>
          </a:xfrm>
          <a:prstGeom prst="rect">
            <a:avLst/>
          </a:prstGeom>
        </p:spPr>
      </p:pic>
    </p:spTree>
    <p:extLst>
      <p:ext uri="{BB962C8B-B14F-4D97-AF65-F5344CB8AC3E}">
        <p14:creationId xmlns:p14="http://schemas.microsoft.com/office/powerpoint/2010/main" val="3590169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0349C-FD03-3C43-B224-38F2389F29FF}"/>
              </a:ext>
            </a:extLst>
          </p:cNvPr>
          <p:cNvSpPr>
            <a:spLocks noGrp="1"/>
          </p:cNvSpPr>
          <p:nvPr>
            <p:ph type="title"/>
          </p:nvPr>
        </p:nvSpPr>
        <p:spPr>
          <a:xfrm>
            <a:off x="839788" y="862446"/>
            <a:ext cx="10726901" cy="551575"/>
          </a:xfrm>
          <a:prstGeom prst="rect">
            <a:avLst/>
          </a:prstGeom>
        </p:spPr>
        <p:txBody>
          <a:bodyPr anchor="t"/>
          <a:lstStyle>
            <a:lvl1pPr>
              <a:defRPr sz="3200">
                <a:solidFill>
                  <a:srgbClr val="242458"/>
                </a:solidFill>
              </a:defRPr>
            </a:lvl1pPr>
          </a:lstStyle>
          <a:p>
            <a:r>
              <a:rPr lang="en-US"/>
              <a:t>Click to edit Master title style</a:t>
            </a:r>
            <a:endParaRPr lang="en-US" dirty="0"/>
          </a:p>
        </p:txBody>
      </p:sp>
      <p:sp>
        <p:nvSpPr>
          <p:cNvPr id="7" name="Text Placeholder 3">
            <a:extLst>
              <a:ext uri="{FF2B5EF4-FFF2-40B4-BE49-F238E27FC236}">
                <a16:creationId xmlns:a16="http://schemas.microsoft.com/office/drawing/2014/main" id="{6324B90D-F5BB-B1C3-2C39-BFDA7655C3A2}"/>
              </a:ext>
            </a:extLst>
          </p:cNvPr>
          <p:cNvSpPr>
            <a:spLocks noGrp="1"/>
          </p:cNvSpPr>
          <p:nvPr>
            <p:ph type="body" sz="half" idx="2"/>
          </p:nvPr>
        </p:nvSpPr>
        <p:spPr>
          <a:xfrm>
            <a:off x="839788" y="1593129"/>
            <a:ext cx="10726900" cy="4075125"/>
          </a:xfrm>
          <a:prstGeom prst="rect">
            <a:avLst/>
          </a:prstGeom>
        </p:spPr>
        <p:txBody>
          <a:bodyPr/>
          <a:lstStyle>
            <a:lvl1pPr marL="0" indent="0">
              <a:buNone/>
              <a:defRPr sz="1600">
                <a:solidFill>
                  <a:srgbClr val="242458"/>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4" name="Picture 3" descr="A picture containing logo&#10;&#10;Description automatically generated">
            <a:extLst>
              <a:ext uri="{FF2B5EF4-FFF2-40B4-BE49-F238E27FC236}">
                <a16:creationId xmlns:a16="http://schemas.microsoft.com/office/drawing/2014/main" id="{4E78B53A-9120-48CB-A227-6E331D224EF7}"/>
              </a:ext>
            </a:extLst>
          </p:cNvPr>
          <p:cNvPicPr>
            <a:picLocks noChangeAspect="1"/>
          </p:cNvPicPr>
          <p:nvPr userDrawn="1"/>
        </p:nvPicPr>
        <p:blipFill>
          <a:blip r:embed="rId2"/>
          <a:stretch>
            <a:fillRect/>
          </a:stretch>
        </p:blipFill>
        <p:spPr>
          <a:xfrm>
            <a:off x="10632310" y="5690288"/>
            <a:ext cx="1120774" cy="1189745"/>
          </a:xfrm>
          <a:prstGeom prst="rect">
            <a:avLst/>
          </a:prstGeom>
        </p:spPr>
      </p:pic>
    </p:spTree>
    <p:extLst>
      <p:ext uri="{BB962C8B-B14F-4D97-AF65-F5344CB8AC3E}">
        <p14:creationId xmlns:p14="http://schemas.microsoft.com/office/powerpoint/2010/main" val="3046436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8)">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9FB95B7-8F9C-56AF-23BA-98DF27E5AD00}"/>
              </a:ext>
            </a:extLst>
          </p:cNvPr>
          <p:cNvSpPr>
            <a:spLocks noGrp="1"/>
          </p:cNvSpPr>
          <p:nvPr>
            <p:ph type="body" sz="half" idx="14"/>
          </p:nvPr>
        </p:nvSpPr>
        <p:spPr>
          <a:xfrm>
            <a:off x="4478133" y="2092752"/>
            <a:ext cx="3421930" cy="3968684"/>
          </a:xfrm>
          <a:custGeom>
            <a:avLst/>
            <a:gdLst>
              <a:gd name="connsiteX0" fmla="*/ 0 w 10726900"/>
              <a:gd name="connsiteY0" fmla="*/ 0 h 4178999"/>
              <a:gd name="connsiteX1" fmla="*/ 10030386 w 10726900"/>
              <a:gd name="connsiteY1" fmla="*/ 0 h 4178999"/>
              <a:gd name="connsiteX2" fmla="*/ 10726900 w 10726900"/>
              <a:gd name="connsiteY2" fmla="*/ 696514 h 4178999"/>
              <a:gd name="connsiteX3" fmla="*/ 10726900 w 10726900"/>
              <a:gd name="connsiteY3" fmla="*/ 4178999 h 4178999"/>
              <a:gd name="connsiteX4" fmla="*/ 0 w 10726900"/>
              <a:gd name="connsiteY4" fmla="*/ 4178999 h 4178999"/>
              <a:gd name="connsiteX5" fmla="*/ 0 w 10726900"/>
              <a:gd name="connsiteY5" fmla="*/ 0 h 4178999"/>
              <a:gd name="connsiteX0" fmla="*/ 0 w 10736327"/>
              <a:gd name="connsiteY0" fmla="*/ 0 h 4178999"/>
              <a:gd name="connsiteX1" fmla="*/ 10030386 w 10736327"/>
              <a:gd name="connsiteY1" fmla="*/ 0 h 4178999"/>
              <a:gd name="connsiteX2" fmla="*/ 10736327 w 10736327"/>
              <a:gd name="connsiteY2" fmla="*/ 4137298 h 4178999"/>
              <a:gd name="connsiteX3" fmla="*/ 10726900 w 10736327"/>
              <a:gd name="connsiteY3" fmla="*/ 4178999 h 4178999"/>
              <a:gd name="connsiteX4" fmla="*/ 0 w 10736327"/>
              <a:gd name="connsiteY4" fmla="*/ 4178999 h 4178999"/>
              <a:gd name="connsiteX5" fmla="*/ 0 w 10736327"/>
              <a:gd name="connsiteY5" fmla="*/ 0 h 4178999"/>
              <a:gd name="connsiteX0" fmla="*/ 0 w 10736327"/>
              <a:gd name="connsiteY0" fmla="*/ 9427 h 4188426"/>
              <a:gd name="connsiteX1" fmla="*/ 10718543 w 10736327"/>
              <a:gd name="connsiteY1" fmla="*/ 0 h 4188426"/>
              <a:gd name="connsiteX2" fmla="*/ 10736327 w 10736327"/>
              <a:gd name="connsiteY2" fmla="*/ 4146725 h 4188426"/>
              <a:gd name="connsiteX3" fmla="*/ 10726900 w 10736327"/>
              <a:gd name="connsiteY3" fmla="*/ 4188426 h 4188426"/>
              <a:gd name="connsiteX4" fmla="*/ 0 w 10736327"/>
              <a:gd name="connsiteY4" fmla="*/ 4188426 h 4188426"/>
              <a:gd name="connsiteX5" fmla="*/ 0 w 10736327"/>
              <a:gd name="connsiteY5" fmla="*/ 9427 h 4188426"/>
              <a:gd name="connsiteX0" fmla="*/ 0 w 10736327"/>
              <a:gd name="connsiteY0" fmla="*/ 0 h 4178999"/>
              <a:gd name="connsiteX1" fmla="*/ 10718543 w 10736327"/>
              <a:gd name="connsiteY1" fmla="*/ 18854 h 4178999"/>
              <a:gd name="connsiteX2" fmla="*/ 10736327 w 10736327"/>
              <a:gd name="connsiteY2" fmla="*/ 4137298 h 4178999"/>
              <a:gd name="connsiteX3" fmla="*/ 10726900 w 10736327"/>
              <a:gd name="connsiteY3" fmla="*/ 4178999 h 4178999"/>
              <a:gd name="connsiteX4" fmla="*/ 0 w 10736327"/>
              <a:gd name="connsiteY4" fmla="*/ 4178999 h 4178999"/>
              <a:gd name="connsiteX5" fmla="*/ 0 w 10736327"/>
              <a:gd name="connsiteY5" fmla="*/ 0 h 4178999"/>
              <a:gd name="connsiteX0" fmla="*/ 0 w 10736327"/>
              <a:gd name="connsiteY0" fmla="*/ 0 h 4178999"/>
              <a:gd name="connsiteX1" fmla="*/ 10718543 w 10736327"/>
              <a:gd name="connsiteY1" fmla="*/ 18854 h 4178999"/>
              <a:gd name="connsiteX2" fmla="*/ 10736327 w 10736327"/>
              <a:gd name="connsiteY2" fmla="*/ 4137298 h 4178999"/>
              <a:gd name="connsiteX3" fmla="*/ 9275172 w 10736327"/>
              <a:gd name="connsiteY3" fmla="*/ 4178999 h 4178999"/>
              <a:gd name="connsiteX4" fmla="*/ 0 w 10736327"/>
              <a:gd name="connsiteY4" fmla="*/ 4178999 h 4178999"/>
              <a:gd name="connsiteX5" fmla="*/ 0 w 10736327"/>
              <a:gd name="connsiteY5" fmla="*/ 0 h 4178999"/>
              <a:gd name="connsiteX0" fmla="*/ 0 w 10726901"/>
              <a:gd name="connsiteY0" fmla="*/ 0 h 4178999"/>
              <a:gd name="connsiteX1" fmla="*/ 10718543 w 10726901"/>
              <a:gd name="connsiteY1" fmla="*/ 18854 h 4178999"/>
              <a:gd name="connsiteX2" fmla="*/ 10726901 w 10726901"/>
              <a:gd name="connsiteY2" fmla="*/ 3100350 h 4178999"/>
              <a:gd name="connsiteX3" fmla="*/ 9275172 w 10726901"/>
              <a:gd name="connsiteY3" fmla="*/ 4178999 h 4178999"/>
              <a:gd name="connsiteX4" fmla="*/ 0 w 10726901"/>
              <a:gd name="connsiteY4" fmla="*/ 4178999 h 4178999"/>
              <a:gd name="connsiteX5" fmla="*/ 0 w 10726901"/>
              <a:gd name="connsiteY5" fmla="*/ 0 h 4178999"/>
              <a:gd name="connsiteX0" fmla="*/ 0 w 10726901"/>
              <a:gd name="connsiteY0" fmla="*/ 0 h 4178999"/>
              <a:gd name="connsiteX1" fmla="*/ 10718543 w 10726901"/>
              <a:gd name="connsiteY1" fmla="*/ 18854 h 4178999"/>
              <a:gd name="connsiteX2" fmla="*/ 10726901 w 10726901"/>
              <a:gd name="connsiteY2" fmla="*/ 3100350 h 4178999"/>
              <a:gd name="connsiteX3" fmla="*/ 8030834 w 10726901"/>
              <a:gd name="connsiteY3" fmla="*/ 4178999 h 4178999"/>
              <a:gd name="connsiteX4" fmla="*/ 0 w 10726901"/>
              <a:gd name="connsiteY4" fmla="*/ 4178999 h 4178999"/>
              <a:gd name="connsiteX5" fmla="*/ 0 w 10726901"/>
              <a:gd name="connsiteY5" fmla="*/ 0 h 4178999"/>
              <a:gd name="connsiteX0" fmla="*/ 0 w 10726901"/>
              <a:gd name="connsiteY0" fmla="*/ 9426 h 4188425"/>
              <a:gd name="connsiteX1" fmla="*/ 10689192 w 10726901"/>
              <a:gd name="connsiteY1" fmla="*/ 0 h 4188425"/>
              <a:gd name="connsiteX2" fmla="*/ 10718543 w 10726901"/>
              <a:gd name="connsiteY2" fmla="*/ 28280 h 4188425"/>
              <a:gd name="connsiteX3" fmla="*/ 10726901 w 10726901"/>
              <a:gd name="connsiteY3" fmla="*/ 3109776 h 4188425"/>
              <a:gd name="connsiteX4" fmla="*/ 8030834 w 10726901"/>
              <a:gd name="connsiteY4" fmla="*/ 4188425 h 4188425"/>
              <a:gd name="connsiteX5" fmla="*/ 0 w 10726901"/>
              <a:gd name="connsiteY5" fmla="*/ 4188425 h 4188425"/>
              <a:gd name="connsiteX6" fmla="*/ 0 w 10726901"/>
              <a:gd name="connsiteY6" fmla="*/ 9426 h 4188425"/>
              <a:gd name="connsiteX0" fmla="*/ 0 w 10726901"/>
              <a:gd name="connsiteY0" fmla="*/ 9426 h 4188425"/>
              <a:gd name="connsiteX1" fmla="*/ 10689192 w 10726901"/>
              <a:gd name="connsiteY1" fmla="*/ 0 h 4188425"/>
              <a:gd name="connsiteX2" fmla="*/ 10718543 w 10726901"/>
              <a:gd name="connsiteY2" fmla="*/ 28280 h 4188425"/>
              <a:gd name="connsiteX3" fmla="*/ 10726901 w 10726901"/>
              <a:gd name="connsiteY3" fmla="*/ 3109776 h 4188425"/>
              <a:gd name="connsiteX4" fmla="*/ 7493506 w 10726901"/>
              <a:gd name="connsiteY4" fmla="*/ 4178998 h 4188425"/>
              <a:gd name="connsiteX5" fmla="*/ 0 w 10726901"/>
              <a:gd name="connsiteY5" fmla="*/ 4188425 h 4188425"/>
              <a:gd name="connsiteX6" fmla="*/ 0 w 10726901"/>
              <a:gd name="connsiteY6" fmla="*/ 9426 h 4188425"/>
              <a:gd name="connsiteX0" fmla="*/ 0 w 10718543"/>
              <a:gd name="connsiteY0" fmla="*/ 9426 h 4188425"/>
              <a:gd name="connsiteX1" fmla="*/ 10689192 w 10718543"/>
              <a:gd name="connsiteY1" fmla="*/ 0 h 4188425"/>
              <a:gd name="connsiteX2" fmla="*/ 10718543 w 10718543"/>
              <a:gd name="connsiteY2" fmla="*/ 28280 h 4188425"/>
              <a:gd name="connsiteX3" fmla="*/ 10717474 w 10718543"/>
              <a:gd name="connsiteY3" fmla="*/ 3024935 h 4188425"/>
              <a:gd name="connsiteX4" fmla="*/ 7493506 w 10718543"/>
              <a:gd name="connsiteY4" fmla="*/ 4178998 h 4188425"/>
              <a:gd name="connsiteX5" fmla="*/ 0 w 10718543"/>
              <a:gd name="connsiteY5" fmla="*/ 4188425 h 4188425"/>
              <a:gd name="connsiteX6" fmla="*/ 0 w 10718543"/>
              <a:gd name="connsiteY6" fmla="*/ 9426 h 4188425"/>
              <a:gd name="connsiteX0" fmla="*/ 0 w 10718543"/>
              <a:gd name="connsiteY0" fmla="*/ 9426 h 4188425"/>
              <a:gd name="connsiteX1" fmla="*/ 10689192 w 10718543"/>
              <a:gd name="connsiteY1" fmla="*/ 0 h 4188425"/>
              <a:gd name="connsiteX2" fmla="*/ 10718543 w 10718543"/>
              <a:gd name="connsiteY2" fmla="*/ 28280 h 4188425"/>
              <a:gd name="connsiteX3" fmla="*/ 10717475 w 10718543"/>
              <a:gd name="connsiteY3" fmla="*/ 4175006 h 4188425"/>
              <a:gd name="connsiteX4" fmla="*/ 7493506 w 10718543"/>
              <a:gd name="connsiteY4" fmla="*/ 4178998 h 4188425"/>
              <a:gd name="connsiteX5" fmla="*/ 0 w 10718543"/>
              <a:gd name="connsiteY5" fmla="*/ 4188425 h 4188425"/>
              <a:gd name="connsiteX6" fmla="*/ 0 w 10718543"/>
              <a:gd name="connsiteY6" fmla="*/ 9426 h 418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18543" h="4188425">
                <a:moveTo>
                  <a:pt x="0" y="9426"/>
                </a:moveTo>
                <a:lnTo>
                  <a:pt x="10689192" y="0"/>
                </a:lnTo>
                <a:lnTo>
                  <a:pt x="10718543" y="28280"/>
                </a:lnTo>
                <a:cubicBezTo>
                  <a:pt x="10718187" y="1027165"/>
                  <a:pt x="10717831" y="3176121"/>
                  <a:pt x="10717475" y="4175006"/>
                </a:cubicBezTo>
                <a:lnTo>
                  <a:pt x="7493506" y="4178998"/>
                </a:lnTo>
                <a:lnTo>
                  <a:pt x="0" y="4188425"/>
                </a:lnTo>
                <a:lnTo>
                  <a:pt x="0" y="9426"/>
                </a:lnTo>
                <a:close/>
              </a:path>
            </a:pathLst>
          </a:custGeom>
        </p:spPr>
        <p:txBody>
          <a:bodyPr anchor="t"/>
          <a:lstStyle>
            <a:lvl1pPr marL="0" indent="0">
              <a:buNone/>
              <a:defRPr sz="1600">
                <a:solidFill>
                  <a:srgbClr val="242458"/>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Placeholder 3">
            <a:extLst>
              <a:ext uri="{FF2B5EF4-FFF2-40B4-BE49-F238E27FC236}">
                <a16:creationId xmlns:a16="http://schemas.microsoft.com/office/drawing/2014/main" id="{4E6FD3A4-16F0-0607-CC74-EF683118AD25}"/>
              </a:ext>
            </a:extLst>
          </p:cNvPr>
          <p:cNvSpPr>
            <a:spLocks noGrp="1"/>
          </p:cNvSpPr>
          <p:nvPr>
            <p:ph type="body" sz="half" idx="15"/>
          </p:nvPr>
        </p:nvSpPr>
        <p:spPr>
          <a:xfrm>
            <a:off x="829559" y="2092752"/>
            <a:ext cx="3421930" cy="3968684"/>
          </a:xfrm>
          <a:custGeom>
            <a:avLst/>
            <a:gdLst>
              <a:gd name="connsiteX0" fmla="*/ 0 w 10726900"/>
              <a:gd name="connsiteY0" fmla="*/ 0 h 4178999"/>
              <a:gd name="connsiteX1" fmla="*/ 10030386 w 10726900"/>
              <a:gd name="connsiteY1" fmla="*/ 0 h 4178999"/>
              <a:gd name="connsiteX2" fmla="*/ 10726900 w 10726900"/>
              <a:gd name="connsiteY2" fmla="*/ 696514 h 4178999"/>
              <a:gd name="connsiteX3" fmla="*/ 10726900 w 10726900"/>
              <a:gd name="connsiteY3" fmla="*/ 4178999 h 4178999"/>
              <a:gd name="connsiteX4" fmla="*/ 0 w 10726900"/>
              <a:gd name="connsiteY4" fmla="*/ 4178999 h 4178999"/>
              <a:gd name="connsiteX5" fmla="*/ 0 w 10726900"/>
              <a:gd name="connsiteY5" fmla="*/ 0 h 4178999"/>
              <a:gd name="connsiteX0" fmla="*/ 0 w 10736327"/>
              <a:gd name="connsiteY0" fmla="*/ 0 h 4178999"/>
              <a:gd name="connsiteX1" fmla="*/ 10030386 w 10736327"/>
              <a:gd name="connsiteY1" fmla="*/ 0 h 4178999"/>
              <a:gd name="connsiteX2" fmla="*/ 10736327 w 10736327"/>
              <a:gd name="connsiteY2" fmla="*/ 4137298 h 4178999"/>
              <a:gd name="connsiteX3" fmla="*/ 10726900 w 10736327"/>
              <a:gd name="connsiteY3" fmla="*/ 4178999 h 4178999"/>
              <a:gd name="connsiteX4" fmla="*/ 0 w 10736327"/>
              <a:gd name="connsiteY4" fmla="*/ 4178999 h 4178999"/>
              <a:gd name="connsiteX5" fmla="*/ 0 w 10736327"/>
              <a:gd name="connsiteY5" fmla="*/ 0 h 4178999"/>
              <a:gd name="connsiteX0" fmla="*/ 0 w 10736327"/>
              <a:gd name="connsiteY0" fmla="*/ 9427 h 4188426"/>
              <a:gd name="connsiteX1" fmla="*/ 10718543 w 10736327"/>
              <a:gd name="connsiteY1" fmla="*/ 0 h 4188426"/>
              <a:gd name="connsiteX2" fmla="*/ 10736327 w 10736327"/>
              <a:gd name="connsiteY2" fmla="*/ 4146725 h 4188426"/>
              <a:gd name="connsiteX3" fmla="*/ 10726900 w 10736327"/>
              <a:gd name="connsiteY3" fmla="*/ 4188426 h 4188426"/>
              <a:gd name="connsiteX4" fmla="*/ 0 w 10736327"/>
              <a:gd name="connsiteY4" fmla="*/ 4188426 h 4188426"/>
              <a:gd name="connsiteX5" fmla="*/ 0 w 10736327"/>
              <a:gd name="connsiteY5" fmla="*/ 9427 h 4188426"/>
              <a:gd name="connsiteX0" fmla="*/ 0 w 10736327"/>
              <a:gd name="connsiteY0" fmla="*/ 0 h 4178999"/>
              <a:gd name="connsiteX1" fmla="*/ 10718543 w 10736327"/>
              <a:gd name="connsiteY1" fmla="*/ 18854 h 4178999"/>
              <a:gd name="connsiteX2" fmla="*/ 10736327 w 10736327"/>
              <a:gd name="connsiteY2" fmla="*/ 4137298 h 4178999"/>
              <a:gd name="connsiteX3" fmla="*/ 10726900 w 10736327"/>
              <a:gd name="connsiteY3" fmla="*/ 4178999 h 4178999"/>
              <a:gd name="connsiteX4" fmla="*/ 0 w 10736327"/>
              <a:gd name="connsiteY4" fmla="*/ 4178999 h 4178999"/>
              <a:gd name="connsiteX5" fmla="*/ 0 w 10736327"/>
              <a:gd name="connsiteY5" fmla="*/ 0 h 4178999"/>
              <a:gd name="connsiteX0" fmla="*/ 0 w 10736327"/>
              <a:gd name="connsiteY0" fmla="*/ 0 h 4178999"/>
              <a:gd name="connsiteX1" fmla="*/ 10718543 w 10736327"/>
              <a:gd name="connsiteY1" fmla="*/ 18854 h 4178999"/>
              <a:gd name="connsiteX2" fmla="*/ 10736327 w 10736327"/>
              <a:gd name="connsiteY2" fmla="*/ 4137298 h 4178999"/>
              <a:gd name="connsiteX3" fmla="*/ 9275172 w 10736327"/>
              <a:gd name="connsiteY3" fmla="*/ 4178999 h 4178999"/>
              <a:gd name="connsiteX4" fmla="*/ 0 w 10736327"/>
              <a:gd name="connsiteY4" fmla="*/ 4178999 h 4178999"/>
              <a:gd name="connsiteX5" fmla="*/ 0 w 10736327"/>
              <a:gd name="connsiteY5" fmla="*/ 0 h 4178999"/>
              <a:gd name="connsiteX0" fmla="*/ 0 w 10726901"/>
              <a:gd name="connsiteY0" fmla="*/ 0 h 4178999"/>
              <a:gd name="connsiteX1" fmla="*/ 10718543 w 10726901"/>
              <a:gd name="connsiteY1" fmla="*/ 18854 h 4178999"/>
              <a:gd name="connsiteX2" fmla="*/ 10726901 w 10726901"/>
              <a:gd name="connsiteY2" fmla="*/ 3100350 h 4178999"/>
              <a:gd name="connsiteX3" fmla="*/ 9275172 w 10726901"/>
              <a:gd name="connsiteY3" fmla="*/ 4178999 h 4178999"/>
              <a:gd name="connsiteX4" fmla="*/ 0 w 10726901"/>
              <a:gd name="connsiteY4" fmla="*/ 4178999 h 4178999"/>
              <a:gd name="connsiteX5" fmla="*/ 0 w 10726901"/>
              <a:gd name="connsiteY5" fmla="*/ 0 h 4178999"/>
              <a:gd name="connsiteX0" fmla="*/ 0 w 10726901"/>
              <a:gd name="connsiteY0" fmla="*/ 0 h 4178999"/>
              <a:gd name="connsiteX1" fmla="*/ 10718543 w 10726901"/>
              <a:gd name="connsiteY1" fmla="*/ 18854 h 4178999"/>
              <a:gd name="connsiteX2" fmla="*/ 10726901 w 10726901"/>
              <a:gd name="connsiteY2" fmla="*/ 3100350 h 4178999"/>
              <a:gd name="connsiteX3" fmla="*/ 8030834 w 10726901"/>
              <a:gd name="connsiteY3" fmla="*/ 4178999 h 4178999"/>
              <a:gd name="connsiteX4" fmla="*/ 0 w 10726901"/>
              <a:gd name="connsiteY4" fmla="*/ 4178999 h 4178999"/>
              <a:gd name="connsiteX5" fmla="*/ 0 w 10726901"/>
              <a:gd name="connsiteY5" fmla="*/ 0 h 4178999"/>
              <a:gd name="connsiteX0" fmla="*/ 0 w 10726901"/>
              <a:gd name="connsiteY0" fmla="*/ 9426 h 4188425"/>
              <a:gd name="connsiteX1" fmla="*/ 10689192 w 10726901"/>
              <a:gd name="connsiteY1" fmla="*/ 0 h 4188425"/>
              <a:gd name="connsiteX2" fmla="*/ 10718543 w 10726901"/>
              <a:gd name="connsiteY2" fmla="*/ 28280 h 4188425"/>
              <a:gd name="connsiteX3" fmla="*/ 10726901 w 10726901"/>
              <a:gd name="connsiteY3" fmla="*/ 3109776 h 4188425"/>
              <a:gd name="connsiteX4" fmla="*/ 8030834 w 10726901"/>
              <a:gd name="connsiteY4" fmla="*/ 4188425 h 4188425"/>
              <a:gd name="connsiteX5" fmla="*/ 0 w 10726901"/>
              <a:gd name="connsiteY5" fmla="*/ 4188425 h 4188425"/>
              <a:gd name="connsiteX6" fmla="*/ 0 w 10726901"/>
              <a:gd name="connsiteY6" fmla="*/ 9426 h 4188425"/>
              <a:gd name="connsiteX0" fmla="*/ 0 w 10726901"/>
              <a:gd name="connsiteY0" fmla="*/ 9426 h 4188425"/>
              <a:gd name="connsiteX1" fmla="*/ 10689192 w 10726901"/>
              <a:gd name="connsiteY1" fmla="*/ 0 h 4188425"/>
              <a:gd name="connsiteX2" fmla="*/ 10718543 w 10726901"/>
              <a:gd name="connsiteY2" fmla="*/ 28280 h 4188425"/>
              <a:gd name="connsiteX3" fmla="*/ 10726901 w 10726901"/>
              <a:gd name="connsiteY3" fmla="*/ 3109776 h 4188425"/>
              <a:gd name="connsiteX4" fmla="*/ 7493506 w 10726901"/>
              <a:gd name="connsiteY4" fmla="*/ 4178998 h 4188425"/>
              <a:gd name="connsiteX5" fmla="*/ 0 w 10726901"/>
              <a:gd name="connsiteY5" fmla="*/ 4188425 h 4188425"/>
              <a:gd name="connsiteX6" fmla="*/ 0 w 10726901"/>
              <a:gd name="connsiteY6" fmla="*/ 9426 h 4188425"/>
              <a:gd name="connsiteX0" fmla="*/ 0 w 10718543"/>
              <a:gd name="connsiteY0" fmla="*/ 9426 h 4188425"/>
              <a:gd name="connsiteX1" fmla="*/ 10689192 w 10718543"/>
              <a:gd name="connsiteY1" fmla="*/ 0 h 4188425"/>
              <a:gd name="connsiteX2" fmla="*/ 10718543 w 10718543"/>
              <a:gd name="connsiteY2" fmla="*/ 28280 h 4188425"/>
              <a:gd name="connsiteX3" fmla="*/ 10717474 w 10718543"/>
              <a:gd name="connsiteY3" fmla="*/ 3024935 h 4188425"/>
              <a:gd name="connsiteX4" fmla="*/ 7493506 w 10718543"/>
              <a:gd name="connsiteY4" fmla="*/ 4178998 h 4188425"/>
              <a:gd name="connsiteX5" fmla="*/ 0 w 10718543"/>
              <a:gd name="connsiteY5" fmla="*/ 4188425 h 4188425"/>
              <a:gd name="connsiteX6" fmla="*/ 0 w 10718543"/>
              <a:gd name="connsiteY6" fmla="*/ 9426 h 4188425"/>
              <a:gd name="connsiteX0" fmla="*/ 0 w 10718543"/>
              <a:gd name="connsiteY0" fmla="*/ 9426 h 4188425"/>
              <a:gd name="connsiteX1" fmla="*/ 10689192 w 10718543"/>
              <a:gd name="connsiteY1" fmla="*/ 0 h 4188425"/>
              <a:gd name="connsiteX2" fmla="*/ 10718543 w 10718543"/>
              <a:gd name="connsiteY2" fmla="*/ 28280 h 4188425"/>
              <a:gd name="connsiteX3" fmla="*/ 10717475 w 10718543"/>
              <a:gd name="connsiteY3" fmla="*/ 4175005 h 4188425"/>
              <a:gd name="connsiteX4" fmla="*/ 7493506 w 10718543"/>
              <a:gd name="connsiteY4" fmla="*/ 4178998 h 4188425"/>
              <a:gd name="connsiteX5" fmla="*/ 0 w 10718543"/>
              <a:gd name="connsiteY5" fmla="*/ 4188425 h 4188425"/>
              <a:gd name="connsiteX6" fmla="*/ 0 w 10718543"/>
              <a:gd name="connsiteY6" fmla="*/ 9426 h 418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18543" h="4188425">
                <a:moveTo>
                  <a:pt x="0" y="9426"/>
                </a:moveTo>
                <a:lnTo>
                  <a:pt x="10689192" y="0"/>
                </a:lnTo>
                <a:lnTo>
                  <a:pt x="10718543" y="28280"/>
                </a:lnTo>
                <a:cubicBezTo>
                  <a:pt x="10718187" y="1027165"/>
                  <a:pt x="10717831" y="3176120"/>
                  <a:pt x="10717475" y="4175005"/>
                </a:cubicBezTo>
                <a:lnTo>
                  <a:pt x="7493506" y="4178998"/>
                </a:lnTo>
                <a:lnTo>
                  <a:pt x="0" y="4188425"/>
                </a:lnTo>
                <a:lnTo>
                  <a:pt x="0" y="9426"/>
                </a:lnTo>
                <a:close/>
              </a:path>
            </a:pathLst>
          </a:custGeom>
        </p:spPr>
        <p:txBody>
          <a:bodyPr anchor="t"/>
          <a:lstStyle>
            <a:lvl1pPr marL="0" indent="0">
              <a:buNone/>
              <a:defRPr sz="1600">
                <a:solidFill>
                  <a:srgbClr val="242458"/>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3">
            <a:extLst>
              <a:ext uri="{FF2B5EF4-FFF2-40B4-BE49-F238E27FC236}">
                <a16:creationId xmlns:a16="http://schemas.microsoft.com/office/drawing/2014/main" id="{78FCE913-16BD-1AA7-BAA9-0638EEFCABE5}"/>
              </a:ext>
            </a:extLst>
          </p:cNvPr>
          <p:cNvSpPr>
            <a:spLocks noGrp="1"/>
          </p:cNvSpPr>
          <p:nvPr>
            <p:ph type="body" sz="half" idx="16"/>
          </p:nvPr>
        </p:nvSpPr>
        <p:spPr>
          <a:xfrm>
            <a:off x="8126707" y="2094325"/>
            <a:ext cx="3421930" cy="3968684"/>
          </a:xfrm>
          <a:custGeom>
            <a:avLst/>
            <a:gdLst>
              <a:gd name="connsiteX0" fmla="*/ 0 w 10726900"/>
              <a:gd name="connsiteY0" fmla="*/ 0 h 4178999"/>
              <a:gd name="connsiteX1" fmla="*/ 10030386 w 10726900"/>
              <a:gd name="connsiteY1" fmla="*/ 0 h 4178999"/>
              <a:gd name="connsiteX2" fmla="*/ 10726900 w 10726900"/>
              <a:gd name="connsiteY2" fmla="*/ 696514 h 4178999"/>
              <a:gd name="connsiteX3" fmla="*/ 10726900 w 10726900"/>
              <a:gd name="connsiteY3" fmla="*/ 4178999 h 4178999"/>
              <a:gd name="connsiteX4" fmla="*/ 0 w 10726900"/>
              <a:gd name="connsiteY4" fmla="*/ 4178999 h 4178999"/>
              <a:gd name="connsiteX5" fmla="*/ 0 w 10726900"/>
              <a:gd name="connsiteY5" fmla="*/ 0 h 4178999"/>
              <a:gd name="connsiteX0" fmla="*/ 0 w 10736327"/>
              <a:gd name="connsiteY0" fmla="*/ 0 h 4178999"/>
              <a:gd name="connsiteX1" fmla="*/ 10030386 w 10736327"/>
              <a:gd name="connsiteY1" fmla="*/ 0 h 4178999"/>
              <a:gd name="connsiteX2" fmla="*/ 10736327 w 10736327"/>
              <a:gd name="connsiteY2" fmla="*/ 4137298 h 4178999"/>
              <a:gd name="connsiteX3" fmla="*/ 10726900 w 10736327"/>
              <a:gd name="connsiteY3" fmla="*/ 4178999 h 4178999"/>
              <a:gd name="connsiteX4" fmla="*/ 0 w 10736327"/>
              <a:gd name="connsiteY4" fmla="*/ 4178999 h 4178999"/>
              <a:gd name="connsiteX5" fmla="*/ 0 w 10736327"/>
              <a:gd name="connsiteY5" fmla="*/ 0 h 4178999"/>
              <a:gd name="connsiteX0" fmla="*/ 0 w 10736327"/>
              <a:gd name="connsiteY0" fmla="*/ 9427 h 4188426"/>
              <a:gd name="connsiteX1" fmla="*/ 10718543 w 10736327"/>
              <a:gd name="connsiteY1" fmla="*/ 0 h 4188426"/>
              <a:gd name="connsiteX2" fmla="*/ 10736327 w 10736327"/>
              <a:gd name="connsiteY2" fmla="*/ 4146725 h 4188426"/>
              <a:gd name="connsiteX3" fmla="*/ 10726900 w 10736327"/>
              <a:gd name="connsiteY3" fmla="*/ 4188426 h 4188426"/>
              <a:gd name="connsiteX4" fmla="*/ 0 w 10736327"/>
              <a:gd name="connsiteY4" fmla="*/ 4188426 h 4188426"/>
              <a:gd name="connsiteX5" fmla="*/ 0 w 10736327"/>
              <a:gd name="connsiteY5" fmla="*/ 9427 h 4188426"/>
              <a:gd name="connsiteX0" fmla="*/ 0 w 10736327"/>
              <a:gd name="connsiteY0" fmla="*/ 0 h 4178999"/>
              <a:gd name="connsiteX1" fmla="*/ 10718543 w 10736327"/>
              <a:gd name="connsiteY1" fmla="*/ 18854 h 4178999"/>
              <a:gd name="connsiteX2" fmla="*/ 10736327 w 10736327"/>
              <a:gd name="connsiteY2" fmla="*/ 4137298 h 4178999"/>
              <a:gd name="connsiteX3" fmla="*/ 10726900 w 10736327"/>
              <a:gd name="connsiteY3" fmla="*/ 4178999 h 4178999"/>
              <a:gd name="connsiteX4" fmla="*/ 0 w 10736327"/>
              <a:gd name="connsiteY4" fmla="*/ 4178999 h 4178999"/>
              <a:gd name="connsiteX5" fmla="*/ 0 w 10736327"/>
              <a:gd name="connsiteY5" fmla="*/ 0 h 4178999"/>
              <a:gd name="connsiteX0" fmla="*/ 0 w 10736327"/>
              <a:gd name="connsiteY0" fmla="*/ 0 h 4178999"/>
              <a:gd name="connsiteX1" fmla="*/ 10718543 w 10736327"/>
              <a:gd name="connsiteY1" fmla="*/ 18854 h 4178999"/>
              <a:gd name="connsiteX2" fmla="*/ 10736327 w 10736327"/>
              <a:gd name="connsiteY2" fmla="*/ 4137298 h 4178999"/>
              <a:gd name="connsiteX3" fmla="*/ 9275172 w 10736327"/>
              <a:gd name="connsiteY3" fmla="*/ 4178999 h 4178999"/>
              <a:gd name="connsiteX4" fmla="*/ 0 w 10736327"/>
              <a:gd name="connsiteY4" fmla="*/ 4178999 h 4178999"/>
              <a:gd name="connsiteX5" fmla="*/ 0 w 10736327"/>
              <a:gd name="connsiteY5" fmla="*/ 0 h 4178999"/>
              <a:gd name="connsiteX0" fmla="*/ 0 w 10726901"/>
              <a:gd name="connsiteY0" fmla="*/ 0 h 4178999"/>
              <a:gd name="connsiteX1" fmla="*/ 10718543 w 10726901"/>
              <a:gd name="connsiteY1" fmla="*/ 18854 h 4178999"/>
              <a:gd name="connsiteX2" fmla="*/ 10726901 w 10726901"/>
              <a:gd name="connsiteY2" fmla="*/ 3100350 h 4178999"/>
              <a:gd name="connsiteX3" fmla="*/ 9275172 w 10726901"/>
              <a:gd name="connsiteY3" fmla="*/ 4178999 h 4178999"/>
              <a:gd name="connsiteX4" fmla="*/ 0 w 10726901"/>
              <a:gd name="connsiteY4" fmla="*/ 4178999 h 4178999"/>
              <a:gd name="connsiteX5" fmla="*/ 0 w 10726901"/>
              <a:gd name="connsiteY5" fmla="*/ 0 h 4178999"/>
              <a:gd name="connsiteX0" fmla="*/ 0 w 10726901"/>
              <a:gd name="connsiteY0" fmla="*/ 0 h 4178999"/>
              <a:gd name="connsiteX1" fmla="*/ 10718543 w 10726901"/>
              <a:gd name="connsiteY1" fmla="*/ 18854 h 4178999"/>
              <a:gd name="connsiteX2" fmla="*/ 10726901 w 10726901"/>
              <a:gd name="connsiteY2" fmla="*/ 3100350 h 4178999"/>
              <a:gd name="connsiteX3" fmla="*/ 8030834 w 10726901"/>
              <a:gd name="connsiteY3" fmla="*/ 4178999 h 4178999"/>
              <a:gd name="connsiteX4" fmla="*/ 0 w 10726901"/>
              <a:gd name="connsiteY4" fmla="*/ 4178999 h 4178999"/>
              <a:gd name="connsiteX5" fmla="*/ 0 w 10726901"/>
              <a:gd name="connsiteY5" fmla="*/ 0 h 4178999"/>
              <a:gd name="connsiteX0" fmla="*/ 0 w 10726901"/>
              <a:gd name="connsiteY0" fmla="*/ 9426 h 4188425"/>
              <a:gd name="connsiteX1" fmla="*/ 10689192 w 10726901"/>
              <a:gd name="connsiteY1" fmla="*/ 0 h 4188425"/>
              <a:gd name="connsiteX2" fmla="*/ 10718543 w 10726901"/>
              <a:gd name="connsiteY2" fmla="*/ 28280 h 4188425"/>
              <a:gd name="connsiteX3" fmla="*/ 10726901 w 10726901"/>
              <a:gd name="connsiteY3" fmla="*/ 3109776 h 4188425"/>
              <a:gd name="connsiteX4" fmla="*/ 8030834 w 10726901"/>
              <a:gd name="connsiteY4" fmla="*/ 4188425 h 4188425"/>
              <a:gd name="connsiteX5" fmla="*/ 0 w 10726901"/>
              <a:gd name="connsiteY5" fmla="*/ 4188425 h 4188425"/>
              <a:gd name="connsiteX6" fmla="*/ 0 w 10726901"/>
              <a:gd name="connsiteY6" fmla="*/ 9426 h 4188425"/>
              <a:gd name="connsiteX0" fmla="*/ 0 w 10726901"/>
              <a:gd name="connsiteY0" fmla="*/ 9426 h 4188425"/>
              <a:gd name="connsiteX1" fmla="*/ 10689192 w 10726901"/>
              <a:gd name="connsiteY1" fmla="*/ 0 h 4188425"/>
              <a:gd name="connsiteX2" fmla="*/ 10718543 w 10726901"/>
              <a:gd name="connsiteY2" fmla="*/ 28280 h 4188425"/>
              <a:gd name="connsiteX3" fmla="*/ 10726901 w 10726901"/>
              <a:gd name="connsiteY3" fmla="*/ 3109776 h 4188425"/>
              <a:gd name="connsiteX4" fmla="*/ 7493506 w 10726901"/>
              <a:gd name="connsiteY4" fmla="*/ 4178998 h 4188425"/>
              <a:gd name="connsiteX5" fmla="*/ 0 w 10726901"/>
              <a:gd name="connsiteY5" fmla="*/ 4188425 h 4188425"/>
              <a:gd name="connsiteX6" fmla="*/ 0 w 10726901"/>
              <a:gd name="connsiteY6" fmla="*/ 9426 h 4188425"/>
              <a:gd name="connsiteX0" fmla="*/ 0 w 10718543"/>
              <a:gd name="connsiteY0" fmla="*/ 9426 h 4188425"/>
              <a:gd name="connsiteX1" fmla="*/ 10689192 w 10718543"/>
              <a:gd name="connsiteY1" fmla="*/ 0 h 4188425"/>
              <a:gd name="connsiteX2" fmla="*/ 10718543 w 10718543"/>
              <a:gd name="connsiteY2" fmla="*/ 28280 h 4188425"/>
              <a:gd name="connsiteX3" fmla="*/ 10717474 w 10718543"/>
              <a:gd name="connsiteY3" fmla="*/ 3024935 h 4188425"/>
              <a:gd name="connsiteX4" fmla="*/ 7493506 w 10718543"/>
              <a:gd name="connsiteY4" fmla="*/ 4178998 h 4188425"/>
              <a:gd name="connsiteX5" fmla="*/ 0 w 10718543"/>
              <a:gd name="connsiteY5" fmla="*/ 4188425 h 4188425"/>
              <a:gd name="connsiteX6" fmla="*/ 0 w 10718543"/>
              <a:gd name="connsiteY6" fmla="*/ 9426 h 4188425"/>
              <a:gd name="connsiteX0" fmla="*/ 0 w 10718543"/>
              <a:gd name="connsiteY0" fmla="*/ 9426 h 4188425"/>
              <a:gd name="connsiteX1" fmla="*/ 10689192 w 10718543"/>
              <a:gd name="connsiteY1" fmla="*/ 0 h 4188425"/>
              <a:gd name="connsiteX2" fmla="*/ 10718543 w 10718543"/>
              <a:gd name="connsiteY2" fmla="*/ 28280 h 4188425"/>
              <a:gd name="connsiteX3" fmla="*/ 10717475 w 10718543"/>
              <a:gd name="connsiteY3" fmla="*/ 4175005 h 4188425"/>
              <a:gd name="connsiteX4" fmla="*/ 7493506 w 10718543"/>
              <a:gd name="connsiteY4" fmla="*/ 4178998 h 4188425"/>
              <a:gd name="connsiteX5" fmla="*/ 0 w 10718543"/>
              <a:gd name="connsiteY5" fmla="*/ 4188425 h 4188425"/>
              <a:gd name="connsiteX6" fmla="*/ 0 w 10718543"/>
              <a:gd name="connsiteY6" fmla="*/ 9426 h 418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18543" h="4188425">
                <a:moveTo>
                  <a:pt x="0" y="9426"/>
                </a:moveTo>
                <a:lnTo>
                  <a:pt x="10689192" y="0"/>
                </a:lnTo>
                <a:lnTo>
                  <a:pt x="10718543" y="28280"/>
                </a:lnTo>
                <a:cubicBezTo>
                  <a:pt x="10718187" y="1027165"/>
                  <a:pt x="10717831" y="3176120"/>
                  <a:pt x="10717475" y="4175005"/>
                </a:cubicBezTo>
                <a:lnTo>
                  <a:pt x="7493506" y="4178998"/>
                </a:lnTo>
                <a:lnTo>
                  <a:pt x="0" y="4188425"/>
                </a:lnTo>
                <a:lnTo>
                  <a:pt x="0" y="9426"/>
                </a:lnTo>
                <a:close/>
              </a:path>
            </a:pathLst>
          </a:custGeom>
        </p:spPr>
        <p:txBody>
          <a:bodyPr anchor="t"/>
          <a:lstStyle>
            <a:lvl1pPr marL="0" indent="0">
              <a:buNone/>
              <a:defRPr sz="1600">
                <a:solidFill>
                  <a:srgbClr val="242458"/>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Title 1">
            <a:extLst>
              <a:ext uri="{FF2B5EF4-FFF2-40B4-BE49-F238E27FC236}">
                <a16:creationId xmlns:a16="http://schemas.microsoft.com/office/drawing/2014/main" id="{2A647732-E265-78D3-EDDB-25D9F372B63E}"/>
              </a:ext>
            </a:extLst>
          </p:cNvPr>
          <p:cNvSpPr>
            <a:spLocks noGrp="1"/>
          </p:cNvSpPr>
          <p:nvPr>
            <p:ph type="title"/>
          </p:nvPr>
        </p:nvSpPr>
        <p:spPr>
          <a:xfrm>
            <a:off x="839788" y="862446"/>
            <a:ext cx="10726901" cy="551575"/>
          </a:xfrm>
          <a:prstGeom prst="rect">
            <a:avLst/>
          </a:prstGeom>
        </p:spPr>
        <p:txBody>
          <a:bodyPr anchor="t"/>
          <a:lstStyle>
            <a:lvl1pPr>
              <a:defRPr sz="3200">
                <a:solidFill>
                  <a:schemeClr val="bg1"/>
                </a:solidFill>
              </a:defRPr>
            </a:lvl1pPr>
          </a:lstStyle>
          <a:p>
            <a:r>
              <a:rPr lang="en-US"/>
              <a:t>Click to edit Master title style</a:t>
            </a:r>
            <a:endParaRPr lang="en-US" dirty="0"/>
          </a:p>
        </p:txBody>
      </p:sp>
      <p:pic>
        <p:nvPicPr>
          <p:cNvPr id="7" name="Picture 6" descr="Text&#10;&#10;Description automatically generated">
            <a:extLst>
              <a:ext uri="{FF2B5EF4-FFF2-40B4-BE49-F238E27FC236}">
                <a16:creationId xmlns:a16="http://schemas.microsoft.com/office/drawing/2014/main" id="{314F9C7D-0F08-2398-29BD-6C4E0F4A4721}"/>
              </a:ext>
            </a:extLst>
          </p:cNvPr>
          <p:cNvPicPr>
            <a:picLocks noChangeAspect="1"/>
          </p:cNvPicPr>
          <p:nvPr userDrawn="1"/>
        </p:nvPicPr>
        <p:blipFill>
          <a:blip r:embed="rId2"/>
          <a:stretch>
            <a:fillRect/>
          </a:stretch>
        </p:blipFill>
        <p:spPr>
          <a:xfrm>
            <a:off x="9580242" y="6312023"/>
            <a:ext cx="2385685" cy="310965"/>
          </a:xfrm>
          <a:prstGeom prst="rect">
            <a:avLst/>
          </a:prstGeom>
        </p:spPr>
      </p:pic>
      <p:sp>
        <p:nvSpPr>
          <p:cNvPr id="2" name="Rectangle 1">
            <a:extLst>
              <a:ext uri="{FF2B5EF4-FFF2-40B4-BE49-F238E27FC236}">
                <a16:creationId xmlns:a16="http://schemas.microsoft.com/office/drawing/2014/main" id="{00C2E963-8E0D-861E-A053-0132A8020698}"/>
              </a:ext>
            </a:extLst>
          </p:cNvPr>
          <p:cNvSpPr/>
          <p:nvPr userDrawn="1"/>
        </p:nvSpPr>
        <p:spPr>
          <a:xfrm>
            <a:off x="0" y="0"/>
            <a:ext cx="12192000" cy="1715679"/>
          </a:xfrm>
          <a:prstGeom prst="rect">
            <a:avLst/>
          </a:prstGeom>
          <a:solidFill>
            <a:srgbClr val="13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47294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9)">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4E6FD3A4-16F0-0607-CC74-EF683118AD25}"/>
              </a:ext>
            </a:extLst>
          </p:cNvPr>
          <p:cNvSpPr>
            <a:spLocks noGrp="1"/>
          </p:cNvSpPr>
          <p:nvPr>
            <p:ph type="body" sz="half" idx="15"/>
          </p:nvPr>
        </p:nvSpPr>
        <p:spPr>
          <a:xfrm>
            <a:off x="829559" y="2092752"/>
            <a:ext cx="10737130" cy="3968684"/>
          </a:xfrm>
          <a:custGeom>
            <a:avLst/>
            <a:gdLst>
              <a:gd name="connsiteX0" fmla="*/ 0 w 10726900"/>
              <a:gd name="connsiteY0" fmla="*/ 0 h 4178999"/>
              <a:gd name="connsiteX1" fmla="*/ 10030386 w 10726900"/>
              <a:gd name="connsiteY1" fmla="*/ 0 h 4178999"/>
              <a:gd name="connsiteX2" fmla="*/ 10726900 w 10726900"/>
              <a:gd name="connsiteY2" fmla="*/ 696514 h 4178999"/>
              <a:gd name="connsiteX3" fmla="*/ 10726900 w 10726900"/>
              <a:gd name="connsiteY3" fmla="*/ 4178999 h 4178999"/>
              <a:gd name="connsiteX4" fmla="*/ 0 w 10726900"/>
              <a:gd name="connsiteY4" fmla="*/ 4178999 h 4178999"/>
              <a:gd name="connsiteX5" fmla="*/ 0 w 10726900"/>
              <a:gd name="connsiteY5" fmla="*/ 0 h 4178999"/>
              <a:gd name="connsiteX0" fmla="*/ 0 w 10736327"/>
              <a:gd name="connsiteY0" fmla="*/ 0 h 4178999"/>
              <a:gd name="connsiteX1" fmla="*/ 10030386 w 10736327"/>
              <a:gd name="connsiteY1" fmla="*/ 0 h 4178999"/>
              <a:gd name="connsiteX2" fmla="*/ 10736327 w 10736327"/>
              <a:gd name="connsiteY2" fmla="*/ 4137298 h 4178999"/>
              <a:gd name="connsiteX3" fmla="*/ 10726900 w 10736327"/>
              <a:gd name="connsiteY3" fmla="*/ 4178999 h 4178999"/>
              <a:gd name="connsiteX4" fmla="*/ 0 w 10736327"/>
              <a:gd name="connsiteY4" fmla="*/ 4178999 h 4178999"/>
              <a:gd name="connsiteX5" fmla="*/ 0 w 10736327"/>
              <a:gd name="connsiteY5" fmla="*/ 0 h 4178999"/>
              <a:gd name="connsiteX0" fmla="*/ 0 w 10736327"/>
              <a:gd name="connsiteY0" fmla="*/ 9427 h 4188426"/>
              <a:gd name="connsiteX1" fmla="*/ 10718543 w 10736327"/>
              <a:gd name="connsiteY1" fmla="*/ 0 h 4188426"/>
              <a:gd name="connsiteX2" fmla="*/ 10736327 w 10736327"/>
              <a:gd name="connsiteY2" fmla="*/ 4146725 h 4188426"/>
              <a:gd name="connsiteX3" fmla="*/ 10726900 w 10736327"/>
              <a:gd name="connsiteY3" fmla="*/ 4188426 h 4188426"/>
              <a:gd name="connsiteX4" fmla="*/ 0 w 10736327"/>
              <a:gd name="connsiteY4" fmla="*/ 4188426 h 4188426"/>
              <a:gd name="connsiteX5" fmla="*/ 0 w 10736327"/>
              <a:gd name="connsiteY5" fmla="*/ 9427 h 4188426"/>
              <a:gd name="connsiteX0" fmla="*/ 0 w 10736327"/>
              <a:gd name="connsiteY0" fmla="*/ 0 h 4178999"/>
              <a:gd name="connsiteX1" fmla="*/ 10718543 w 10736327"/>
              <a:gd name="connsiteY1" fmla="*/ 18854 h 4178999"/>
              <a:gd name="connsiteX2" fmla="*/ 10736327 w 10736327"/>
              <a:gd name="connsiteY2" fmla="*/ 4137298 h 4178999"/>
              <a:gd name="connsiteX3" fmla="*/ 10726900 w 10736327"/>
              <a:gd name="connsiteY3" fmla="*/ 4178999 h 4178999"/>
              <a:gd name="connsiteX4" fmla="*/ 0 w 10736327"/>
              <a:gd name="connsiteY4" fmla="*/ 4178999 h 4178999"/>
              <a:gd name="connsiteX5" fmla="*/ 0 w 10736327"/>
              <a:gd name="connsiteY5" fmla="*/ 0 h 4178999"/>
              <a:gd name="connsiteX0" fmla="*/ 0 w 10736327"/>
              <a:gd name="connsiteY0" fmla="*/ 0 h 4178999"/>
              <a:gd name="connsiteX1" fmla="*/ 10718543 w 10736327"/>
              <a:gd name="connsiteY1" fmla="*/ 18854 h 4178999"/>
              <a:gd name="connsiteX2" fmla="*/ 10736327 w 10736327"/>
              <a:gd name="connsiteY2" fmla="*/ 4137298 h 4178999"/>
              <a:gd name="connsiteX3" fmla="*/ 9275172 w 10736327"/>
              <a:gd name="connsiteY3" fmla="*/ 4178999 h 4178999"/>
              <a:gd name="connsiteX4" fmla="*/ 0 w 10736327"/>
              <a:gd name="connsiteY4" fmla="*/ 4178999 h 4178999"/>
              <a:gd name="connsiteX5" fmla="*/ 0 w 10736327"/>
              <a:gd name="connsiteY5" fmla="*/ 0 h 4178999"/>
              <a:gd name="connsiteX0" fmla="*/ 0 w 10726901"/>
              <a:gd name="connsiteY0" fmla="*/ 0 h 4178999"/>
              <a:gd name="connsiteX1" fmla="*/ 10718543 w 10726901"/>
              <a:gd name="connsiteY1" fmla="*/ 18854 h 4178999"/>
              <a:gd name="connsiteX2" fmla="*/ 10726901 w 10726901"/>
              <a:gd name="connsiteY2" fmla="*/ 3100350 h 4178999"/>
              <a:gd name="connsiteX3" fmla="*/ 9275172 w 10726901"/>
              <a:gd name="connsiteY3" fmla="*/ 4178999 h 4178999"/>
              <a:gd name="connsiteX4" fmla="*/ 0 w 10726901"/>
              <a:gd name="connsiteY4" fmla="*/ 4178999 h 4178999"/>
              <a:gd name="connsiteX5" fmla="*/ 0 w 10726901"/>
              <a:gd name="connsiteY5" fmla="*/ 0 h 4178999"/>
              <a:gd name="connsiteX0" fmla="*/ 0 w 10726901"/>
              <a:gd name="connsiteY0" fmla="*/ 0 h 4178999"/>
              <a:gd name="connsiteX1" fmla="*/ 10718543 w 10726901"/>
              <a:gd name="connsiteY1" fmla="*/ 18854 h 4178999"/>
              <a:gd name="connsiteX2" fmla="*/ 10726901 w 10726901"/>
              <a:gd name="connsiteY2" fmla="*/ 3100350 h 4178999"/>
              <a:gd name="connsiteX3" fmla="*/ 8030834 w 10726901"/>
              <a:gd name="connsiteY3" fmla="*/ 4178999 h 4178999"/>
              <a:gd name="connsiteX4" fmla="*/ 0 w 10726901"/>
              <a:gd name="connsiteY4" fmla="*/ 4178999 h 4178999"/>
              <a:gd name="connsiteX5" fmla="*/ 0 w 10726901"/>
              <a:gd name="connsiteY5" fmla="*/ 0 h 4178999"/>
              <a:gd name="connsiteX0" fmla="*/ 0 w 10726901"/>
              <a:gd name="connsiteY0" fmla="*/ 9426 h 4188425"/>
              <a:gd name="connsiteX1" fmla="*/ 10689192 w 10726901"/>
              <a:gd name="connsiteY1" fmla="*/ 0 h 4188425"/>
              <a:gd name="connsiteX2" fmla="*/ 10718543 w 10726901"/>
              <a:gd name="connsiteY2" fmla="*/ 28280 h 4188425"/>
              <a:gd name="connsiteX3" fmla="*/ 10726901 w 10726901"/>
              <a:gd name="connsiteY3" fmla="*/ 3109776 h 4188425"/>
              <a:gd name="connsiteX4" fmla="*/ 8030834 w 10726901"/>
              <a:gd name="connsiteY4" fmla="*/ 4188425 h 4188425"/>
              <a:gd name="connsiteX5" fmla="*/ 0 w 10726901"/>
              <a:gd name="connsiteY5" fmla="*/ 4188425 h 4188425"/>
              <a:gd name="connsiteX6" fmla="*/ 0 w 10726901"/>
              <a:gd name="connsiteY6" fmla="*/ 9426 h 4188425"/>
              <a:gd name="connsiteX0" fmla="*/ 0 w 10726901"/>
              <a:gd name="connsiteY0" fmla="*/ 9426 h 4188425"/>
              <a:gd name="connsiteX1" fmla="*/ 10689192 w 10726901"/>
              <a:gd name="connsiteY1" fmla="*/ 0 h 4188425"/>
              <a:gd name="connsiteX2" fmla="*/ 10718543 w 10726901"/>
              <a:gd name="connsiteY2" fmla="*/ 28280 h 4188425"/>
              <a:gd name="connsiteX3" fmla="*/ 10726901 w 10726901"/>
              <a:gd name="connsiteY3" fmla="*/ 3109776 h 4188425"/>
              <a:gd name="connsiteX4" fmla="*/ 7493506 w 10726901"/>
              <a:gd name="connsiteY4" fmla="*/ 4178998 h 4188425"/>
              <a:gd name="connsiteX5" fmla="*/ 0 w 10726901"/>
              <a:gd name="connsiteY5" fmla="*/ 4188425 h 4188425"/>
              <a:gd name="connsiteX6" fmla="*/ 0 w 10726901"/>
              <a:gd name="connsiteY6" fmla="*/ 9426 h 4188425"/>
              <a:gd name="connsiteX0" fmla="*/ 0 w 10718543"/>
              <a:gd name="connsiteY0" fmla="*/ 9426 h 4188425"/>
              <a:gd name="connsiteX1" fmla="*/ 10689192 w 10718543"/>
              <a:gd name="connsiteY1" fmla="*/ 0 h 4188425"/>
              <a:gd name="connsiteX2" fmla="*/ 10718543 w 10718543"/>
              <a:gd name="connsiteY2" fmla="*/ 28280 h 4188425"/>
              <a:gd name="connsiteX3" fmla="*/ 10717474 w 10718543"/>
              <a:gd name="connsiteY3" fmla="*/ 3024935 h 4188425"/>
              <a:gd name="connsiteX4" fmla="*/ 7493506 w 10718543"/>
              <a:gd name="connsiteY4" fmla="*/ 4178998 h 4188425"/>
              <a:gd name="connsiteX5" fmla="*/ 0 w 10718543"/>
              <a:gd name="connsiteY5" fmla="*/ 4188425 h 4188425"/>
              <a:gd name="connsiteX6" fmla="*/ 0 w 10718543"/>
              <a:gd name="connsiteY6" fmla="*/ 9426 h 4188425"/>
              <a:gd name="connsiteX0" fmla="*/ 0 w 10718543"/>
              <a:gd name="connsiteY0" fmla="*/ 9426 h 4188425"/>
              <a:gd name="connsiteX1" fmla="*/ 10689192 w 10718543"/>
              <a:gd name="connsiteY1" fmla="*/ 0 h 4188425"/>
              <a:gd name="connsiteX2" fmla="*/ 10718543 w 10718543"/>
              <a:gd name="connsiteY2" fmla="*/ 28280 h 4188425"/>
              <a:gd name="connsiteX3" fmla="*/ 10717475 w 10718543"/>
              <a:gd name="connsiteY3" fmla="*/ 4175005 h 4188425"/>
              <a:gd name="connsiteX4" fmla="*/ 7493506 w 10718543"/>
              <a:gd name="connsiteY4" fmla="*/ 4178998 h 4188425"/>
              <a:gd name="connsiteX5" fmla="*/ 0 w 10718543"/>
              <a:gd name="connsiteY5" fmla="*/ 4188425 h 4188425"/>
              <a:gd name="connsiteX6" fmla="*/ 0 w 10718543"/>
              <a:gd name="connsiteY6" fmla="*/ 9426 h 418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18543" h="4188425">
                <a:moveTo>
                  <a:pt x="0" y="9426"/>
                </a:moveTo>
                <a:lnTo>
                  <a:pt x="10689192" y="0"/>
                </a:lnTo>
                <a:lnTo>
                  <a:pt x="10718543" y="28280"/>
                </a:lnTo>
                <a:cubicBezTo>
                  <a:pt x="10718187" y="1027165"/>
                  <a:pt x="10717831" y="3176120"/>
                  <a:pt x="10717475" y="4175005"/>
                </a:cubicBezTo>
                <a:lnTo>
                  <a:pt x="7493506" y="4178998"/>
                </a:lnTo>
                <a:lnTo>
                  <a:pt x="0" y="4188425"/>
                </a:lnTo>
                <a:lnTo>
                  <a:pt x="0" y="9426"/>
                </a:lnTo>
                <a:close/>
              </a:path>
            </a:pathLst>
          </a:custGeom>
        </p:spPr>
        <p:txBody>
          <a:bodyPr anchor="t"/>
          <a:lstStyle>
            <a:lvl1pPr marL="0" indent="0">
              <a:buNone/>
              <a:defRPr sz="1600">
                <a:solidFill>
                  <a:srgbClr val="242458"/>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Title 1">
            <a:extLst>
              <a:ext uri="{FF2B5EF4-FFF2-40B4-BE49-F238E27FC236}">
                <a16:creationId xmlns:a16="http://schemas.microsoft.com/office/drawing/2014/main" id="{2A647732-E265-78D3-EDDB-25D9F372B63E}"/>
              </a:ext>
            </a:extLst>
          </p:cNvPr>
          <p:cNvSpPr>
            <a:spLocks noGrp="1"/>
          </p:cNvSpPr>
          <p:nvPr>
            <p:ph type="title"/>
          </p:nvPr>
        </p:nvSpPr>
        <p:spPr>
          <a:xfrm>
            <a:off x="839788" y="862446"/>
            <a:ext cx="10726901" cy="551575"/>
          </a:xfrm>
          <a:prstGeom prst="rect">
            <a:avLst/>
          </a:prstGeom>
        </p:spPr>
        <p:txBody>
          <a:bodyPr anchor="t"/>
          <a:lstStyle>
            <a:lvl1pPr>
              <a:defRPr sz="3200">
                <a:solidFill>
                  <a:schemeClr val="bg1"/>
                </a:solidFill>
              </a:defRPr>
            </a:lvl1pPr>
          </a:lstStyle>
          <a:p>
            <a:r>
              <a:rPr lang="en-US"/>
              <a:t>Click to edit Master title style</a:t>
            </a:r>
            <a:endParaRPr lang="en-US" dirty="0"/>
          </a:p>
        </p:txBody>
      </p:sp>
      <p:pic>
        <p:nvPicPr>
          <p:cNvPr id="7" name="Picture 6" descr="Text&#10;&#10;Description automatically generated">
            <a:extLst>
              <a:ext uri="{FF2B5EF4-FFF2-40B4-BE49-F238E27FC236}">
                <a16:creationId xmlns:a16="http://schemas.microsoft.com/office/drawing/2014/main" id="{314F9C7D-0F08-2398-29BD-6C4E0F4A4721}"/>
              </a:ext>
            </a:extLst>
          </p:cNvPr>
          <p:cNvPicPr>
            <a:picLocks noChangeAspect="1"/>
          </p:cNvPicPr>
          <p:nvPr userDrawn="1"/>
        </p:nvPicPr>
        <p:blipFill>
          <a:blip r:embed="rId2"/>
          <a:stretch>
            <a:fillRect/>
          </a:stretch>
        </p:blipFill>
        <p:spPr>
          <a:xfrm>
            <a:off x="9580242" y="6312023"/>
            <a:ext cx="2385685" cy="310965"/>
          </a:xfrm>
          <a:prstGeom prst="rect">
            <a:avLst/>
          </a:prstGeom>
        </p:spPr>
      </p:pic>
      <p:sp>
        <p:nvSpPr>
          <p:cNvPr id="2" name="Rectangle 1">
            <a:extLst>
              <a:ext uri="{FF2B5EF4-FFF2-40B4-BE49-F238E27FC236}">
                <a16:creationId xmlns:a16="http://schemas.microsoft.com/office/drawing/2014/main" id="{00C2E963-8E0D-861E-A053-0132A8020698}"/>
              </a:ext>
            </a:extLst>
          </p:cNvPr>
          <p:cNvSpPr/>
          <p:nvPr userDrawn="1"/>
        </p:nvSpPr>
        <p:spPr>
          <a:xfrm>
            <a:off x="0" y="0"/>
            <a:ext cx="12192000" cy="1715679"/>
          </a:xfrm>
          <a:prstGeom prst="rect">
            <a:avLst/>
          </a:prstGeom>
          <a:solidFill>
            <a:srgbClr val="13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75733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mp; imag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28118-815D-6240-BB72-2F6620EEBBEA}"/>
              </a:ext>
            </a:extLst>
          </p:cNvPr>
          <p:cNvSpPr>
            <a:spLocks noGrp="1"/>
          </p:cNvSpPr>
          <p:nvPr>
            <p:ph type="title"/>
          </p:nvPr>
        </p:nvSpPr>
        <p:spPr>
          <a:xfrm>
            <a:off x="838200" y="705212"/>
            <a:ext cx="7281333" cy="908158"/>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60ACB65-13CA-0044-957D-340F614CF403}"/>
              </a:ext>
            </a:extLst>
          </p:cNvPr>
          <p:cNvSpPr>
            <a:spLocks noGrp="1"/>
          </p:cNvSpPr>
          <p:nvPr>
            <p:ph sz="half" idx="1"/>
          </p:nvPr>
        </p:nvSpPr>
        <p:spPr>
          <a:xfrm>
            <a:off x="838200" y="3728720"/>
            <a:ext cx="2688860" cy="2580640"/>
          </a:xfrm>
          <a:prstGeom prst="rect">
            <a:avLst/>
          </a:prstGeom>
        </p:spPr>
        <p:txBody>
          <a:bodyPr>
            <a:normAutofit/>
          </a:bodyPr>
          <a:lstStyle>
            <a:lvl1pPr>
              <a:defRPr sz="1600">
                <a:solidFill>
                  <a:srgbClr val="242458"/>
                </a:solidFill>
              </a:defRPr>
            </a:lvl1pPr>
            <a:lvl2pPr>
              <a:defRPr sz="1400">
                <a:solidFill>
                  <a:srgbClr val="242458"/>
                </a:solidFill>
              </a:defRPr>
            </a:lvl2pPr>
            <a:lvl3pPr>
              <a:defRPr sz="1200">
                <a:solidFill>
                  <a:srgbClr val="242458"/>
                </a:solidFill>
              </a:defRPr>
            </a:lvl3pPr>
            <a:lvl4pPr>
              <a:defRPr sz="1100">
                <a:solidFill>
                  <a:srgbClr val="242458"/>
                </a:solidFill>
              </a:defRPr>
            </a:lvl4pPr>
            <a:lvl5pPr>
              <a:defRPr sz="1100">
                <a:solidFill>
                  <a:srgbClr val="24245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F68E5EF9-3173-4F47-B8A4-0CA1952E52F1}"/>
              </a:ext>
            </a:extLst>
          </p:cNvPr>
          <p:cNvSpPr>
            <a:spLocks noGrp="1"/>
          </p:cNvSpPr>
          <p:nvPr>
            <p:ph sz="half" idx="10"/>
          </p:nvPr>
        </p:nvSpPr>
        <p:spPr>
          <a:xfrm>
            <a:off x="3779395" y="3728720"/>
            <a:ext cx="2688860" cy="2580640"/>
          </a:xfrm>
          <a:prstGeom prst="rect">
            <a:avLst/>
          </a:prstGeom>
        </p:spPr>
        <p:txBody>
          <a:bodyPr>
            <a:normAutofit/>
          </a:bodyPr>
          <a:lstStyle>
            <a:lvl1pPr>
              <a:defRPr sz="1600">
                <a:solidFill>
                  <a:srgbClr val="242458"/>
                </a:solidFill>
              </a:defRPr>
            </a:lvl1pPr>
            <a:lvl2pPr>
              <a:defRPr sz="1400">
                <a:solidFill>
                  <a:srgbClr val="242458"/>
                </a:solidFill>
              </a:defRPr>
            </a:lvl2pPr>
            <a:lvl3pPr>
              <a:defRPr sz="1200">
                <a:solidFill>
                  <a:srgbClr val="242458"/>
                </a:solidFill>
              </a:defRPr>
            </a:lvl3pPr>
            <a:lvl4pPr>
              <a:defRPr sz="1100">
                <a:solidFill>
                  <a:srgbClr val="242458"/>
                </a:solidFill>
              </a:defRPr>
            </a:lvl4pPr>
            <a:lvl5pPr>
              <a:defRPr sz="1100">
                <a:solidFill>
                  <a:srgbClr val="24245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5D5F5CA6-1B04-1A45-8CC1-54FBD534A284}"/>
              </a:ext>
            </a:extLst>
          </p:cNvPr>
          <p:cNvSpPr>
            <a:spLocks noGrp="1"/>
          </p:cNvSpPr>
          <p:nvPr>
            <p:ph sz="half" idx="11"/>
          </p:nvPr>
        </p:nvSpPr>
        <p:spPr>
          <a:xfrm>
            <a:off x="6665002" y="3728720"/>
            <a:ext cx="2688860" cy="2580640"/>
          </a:xfrm>
          <a:prstGeom prst="rect">
            <a:avLst/>
          </a:prstGeom>
        </p:spPr>
        <p:txBody>
          <a:bodyPr>
            <a:normAutofit/>
          </a:bodyPr>
          <a:lstStyle>
            <a:lvl1pPr>
              <a:defRPr sz="1600">
                <a:solidFill>
                  <a:srgbClr val="242458"/>
                </a:solidFill>
              </a:defRPr>
            </a:lvl1pPr>
            <a:lvl2pPr>
              <a:defRPr sz="1400">
                <a:solidFill>
                  <a:srgbClr val="242458"/>
                </a:solidFill>
              </a:defRPr>
            </a:lvl2pPr>
            <a:lvl3pPr>
              <a:defRPr sz="1200">
                <a:solidFill>
                  <a:srgbClr val="242458"/>
                </a:solidFill>
              </a:defRPr>
            </a:lvl3pPr>
            <a:lvl4pPr>
              <a:defRPr sz="1100">
                <a:solidFill>
                  <a:srgbClr val="242458"/>
                </a:solidFill>
              </a:defRPr>
            </a:lvl4pPr>
            <a:lvl5pPr>
              <a:defRPr sz="1100">
                <a:solidFill>
                  <a:srgbClr val="24245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3">
            <a:extLst>
              <a:ext uri="{FF2B5EF4-FFF2-40B4-BE49-F238E27FC236}">
                <a16:creationId xmlns:a16="http://schemas.microsoft.com/office/drawing/2014/main" id="{D2A035DB-7E58-EB47-BD27-A7987B03EAB6}"/>
              </a:ext>
            </a:extLst>
          </p:cNvPr>
          <p:cNvSpPr>
            <a:spLocks noGrp="1"/>
          </p:cNvSpPr>
          <p:nvPr>
            <p:ph type="body" sz="quarter" idx="12"/>
          </p:nvPr>
        </p:nvSpPr>
        <p:spPr>
          <a:xfrm>
            <a:off x="838200" y="1787987"/>
            <a:ext cx="7281333" cy="1061190"/>
          </a:xfrm>
          <a:prstGeom prst="rect">
            <a:avLst/>
          </a:prstGeom>
        </p:spPr>
        <p:txBody>
          <a:bodyPr>
            <a:noAutofit/>
          </a:bodyPr>
          <a:lstStyle>
            <a:lvl1pPr marL="0" indent="0">
              <a:buNone/>
              <a:defRPr sz="1600">
                <a:solidFill>
                  <a:schemeClr val="bg1"/>
                </a:solidFill>
              </a:defRPr>
            </a:lvl1pPr>
            <a:lvl2pPr marL="457200" indent="0">
              <a:buNone/>
              <a:defRPr sz="1400">
                <a:solidFill>
                  <a:schemeClr val="bg1"/>
                </a:solidFill>
              </a:defRPr>
            </a:lvl2pPr>
            <a:lvl3pPr marL="914400" indent="0">
              <a:buNone/>
              <a:defRPr sz="1200">
                <a:solidFill>
                  <a:schemeClr val="bg1"/>
                </a:solidFill>
              </a:defRPr>
            </a:lvl3pPr>
            <a:lvl4pPr marL="1371600" indent="0">
              <a:buNone/>
              <a:defRPr sz="1100">
                <a:solidFill>
                  <a:schemeClr val="bg1"/>
                </a:solidFill>
              </a:defRPr>
            </a:lvl4pPr>
            <a:lvl5pPr marL="1828800" indent="0">
              <a:buNone/>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Picture Placeholder 16">
            <a:extLst>
              <a:ext uri="{FF2B5EF4-FFF2-40B4-BE49-F238E27FC236}">
                <a16:creationId xmlns:a16="http://schemas.microsoft.com/office/drawing/2014/main" id="{8DF31C0D-D11C-164E-B7EE-41B026902912}"/>
              </a:ext>
            </a:extLst>
          </p:cNvPr>
          <p:cNvSpPr>
            <a:spLocks noGrp="1"/>
          </p:cNvSpPr>
          <p:nvPr>
            <p:ph type="pic" sz="quarter" idx="13"/>
          </p:nvPr>
        </p:nvSpPr>
        <p:spPr>
          <a:xfrm>
            <a:off x="8525933" y="0"/>
            <a:ext cx="3259667" cy="2543661"/>
          </a:xfrm>
          <a:prstGeom prst="flowChartInputOutput">
            <a:avLst/>
          </a:prstGeom>
        </p:spPr>
        <p:txBody>
          <a:bodyPr/>
          <a:lstStyle>
            <a:lvl1pPr marL="0" indent="0">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3312496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mp; imag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CA1A5-F5EF-004E-A095-85749CB20308}"/>
              </a:ext>
            </a:extLst>
          </p:cNvPr>
          <p:cNvSpPr>
            <a:spLocks noGrp="1"/>
          </p:cNvSpPr>
          <p:nvPr>
            <p:ph type="title"/>
          </p:nvPr>
        </p:nvSpPr>
        <p:spPr>
          <a:xfrm>
            <a:off x="4362139" y="1218484"/>
            <a:ext cx="5267894" cy="1325563"/>
          </a:xfrm>
          <a:prstGeom prst="rect">
            <a:avLst/>
          </a:prstGeom>
        </p:spPr>
        <p:txBody>
          <a:bodyPr>
            <a:normAutofit/>
          </a:bodyPr>
          <a:lstStyle>
            <a:lvl1pPr>
              <a:defRPr sz="4400">
                <a:solidFill>
                  <a:srgbClr val="242458"/>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6DB800C-74B1-B347-AD15-DCF3C91056FD}"/>
              </a:ext>
            </a:extLst>
          </p:cNvPr>
          <p:cNvSpPr>
            <a:spLocks noGrp="1"/>
          </p:cNvSpPr>
          <p:nvPr>
            <p:ph idx="1"/>
          </p:nvPr>
        </p:nvSpPr>
        <p:spPr>
          <a:xfrm>
            <a:off x="4362139" y="2892022"/>
            <a:ext cx="5267894" cy="2660753"/>
          </a:xfrm>
          <a:prstGeom prst="rect">
            <a:avLst/>
          </a:prstGeom>
        </p:spPr>
        <p:txBody>
          <a:bodyPr>
            <a:normAutofit/>
          </a:bodyPr>
          <a:lstStyle>
            <a:lvl1pPr>
              <a:defRPr sz="1600">
                <a:solidFill>
                  <a:srgbClr val="242458"/>
                </a:solidFill>
              </a:defRPr>
            </a:lvl1pPr>
            <a:lvl2pPr>
              <a:defRPr sz="1400">
                <a:solidFill>
                  <a:srgbClr val="242458"/>
                </a:solidFill>
              </a:defRPr>
            </a:lvl2pPr>
            <a:lvl3pPr>
              <a:defRPr sz="1200">
                <a:solidFill>
                  <a:srgbClr val="242458"/>
                </a:solidFill>
              </a:defRPr>
            </a:lvl3pPr>
            <a:lvl4pPr>
              <a:defRPr sz="1100">
                <a:solidFill>
                  <a:srgbClr val="242458"/>
                </a:solidFill>
              </a:defRPr>
            </a:lvl4pPr>
            <a:lvl5pPr>
              <a:defRPr sz="1100">
                <a:solidFill>
                  <a:srgbClr val="24245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a:extLst>
              <a:ext uri="{FF2B5EF4-FFF2-40B4-BE49-F238E27FC236}">
                <a16:creationId xmlns:a16="http://schemas.microsoft.com/office/drawing/2014/main" id="{A95C91D9-4140-DF40-877D-4EF42B8C56EC}"/>
              </a:ext>
            </a:extLst>
          </p:cNvPr>
          <p:cNvSpPr>
            <a:spLocks noGrp="1"/>
          </p:cNvSpPr>
          <p:nvPr>
            <p:ph type="pic" sz="quarter" idx="10"/>
          </p:nvPr>
        </p:nvSpPr>
        <p:spPr>
          <a:xfrm>
            <a:off x="896002" y="-8239"/>
            <a:ext cx="2624592" cy="5657198"/>
          </a:xfrm>
          <a:custGeom>
            <a:avLst/>
            <a:gdLst>
              <a:gd name="connsiteX0" fmla="*/ 0 w 2798763"/>
              <a:gd name="connsiteY0" fmla="*/ 0 h 4267200"/>
              <a:gd name="connsiteX1" fmla="*/ 2798763 w 2798763"/>
              <a:gd name="connsiteY1" fmla="*/ 0 h 4267200"/>
              <a:gd name="connsiteX2" fmla="*/ 2798763 w 2798763"/>
              <a:gd name="connsiteY2" fmla="*/ 4267200 h 4267200"/>
              <a:gd name="connsiteX3" fmla="*/ 0 w 2798763"/>
              <a:gd name="connsiteY3" fmla="*/ 4267200 h 4267200"/>
              <a:gd name="connsiteX4" fmla="*/ 0 w 2798763"/>
              <a:gd name="connsiteY4" fmla="*/ 0 h 4267200"/>
              <a:gd name="connsiteX0" fmla="*/ 0 w 2798763"/>
              <a:gd name="connsiteY0" fmla="*/ 0 h 4267200"/>
              <a:gd name="connsiteX1" fmla="*/ 2798763 w 2798763"/>
              <a:gd name="connsiteY1" fmla="*/ 0 h 4267200"/>
              <a:gd name="connsiteX2" fmla="*/ 2798763 w 2798763"/>
              <a:gd name="connsiteY2" fmla="*/ 4267200 h 4267200"/>
              <a:gd name="connsiteX3" fmla="*/ 0 w 2798763"/>
              <a:gd name="connsiteY3" fmla="*/ 2773680 h 4267200"/>
              <a:gd name="connsiteX4" fmla="*/ 0 w 2798763"/>
              <a:gd name="connsiteY4" fmla="*/ 0 h 4267200"/>
              <a:gd name="connsiteX0" fmla="*/ 0 w 2808923"/>
              <a:gd name="connsiteY0" fmla="*/ 0 h 5648960"/>
              <a:gd name="connsiteX1" fmla="*/ 2798763 w 2808923"/>
              <a:gd name="connsiteY1" fmla="*/ 0 h 5648960"/>
              <a:gd name="connsiteX2" fmla="*/ 2808923 w 2808923"/>
              <a:gd name="connsiteY2" fmla="*/ 5648960 h 5648960"/>
              <a:gd name="connsiteX3" fmla="*/ 0 w 2808923"/>
              <a:gd name="connsiteY3" fmla="*/ 2773680 h 5648960"/>
              <a:gd name="connsiteX4" fmla="*/ 0 w 2808923"/>
              <a:gd name="connsiteY4" fmla="*/ 0 h 5648960"/>
              <a:gd name="connsiteX0" fmla="*/ 0 w 2808923"/>
              <a:gd name="connsiteY0" fmla="*/ 0 h 5648960"/>
              <a:gd name="connsiteX1" fmla="*/ 2798763 w 2808923"/>
              <a:gd name="connsiteY1" fmla="*/ 0 h 5648960"/>
              <a:gd name="connsiteX2" fmla="*/ 2808923 w 2808923"/>
              <a:gd name="connsiteY2" fmla="*/ 5648960 h 5648960"/>
              <a:gd name="connsiteX3" fmla="*/ 0 w 2808923"/>
              <a:gd name="connsiteY3" fmla="*/ 2743200 h 5648960"/>
              <a:gd name="connsiteX4" fmla="*/ 0 w 2808923"/>
              <a:gd name="connsiteY4" fmla="*/ 0 h 5648960"/>
              <a:gd name="connsiteX0" fmla="*/ 8817 w 2808923"/>
              <a:gd name="connsiteY0" fmla="*/ 0 h 6054515"/>
              <a:gd name="connsiteX1" fmla="*/ 2798763 w 2808923"/>
              <a:gd name="connsiteY1" fmla="*/ 405555 h 6054515"/>
              <a:gd name="connsiteX2" fmla="*/ 2808923 w 2808923"/>
              <a:gd name="connsiteY2" fmla="*/ 6054515 h 6054515"/>
              <a:gd name="connsiteX3" fmla="*/ 0 w 2808923"/>
              <a:gd name="connsiteY3" fmla="*/ 3148755 h 6054515"/>
              <a:gd name="connsiteX4" fmla="*/ 8817 w 2808923"/>
              <a:gd name="connsiteY4" fmla="*/ 0 h 6054515"/>
              <a:gd name="connsiteX0" fmla="*/ 8817 w 2808923"/>
              <a:gd name="connsiteY0" fmla="*/ 0 h 6054515"/>
              <a:gd name="connsiteX1" fmla="*/ 2798763 w 2808923"/>
              <a:gd name="connsiteY1" fmla="*/ 17633 h 6054515"/>
              <a:gd name="connsiteX2" fmla="*/ 2808923 w 2808923"/>
              <a:gd name="connsiteY2" fmla="*/ 6054515 h 6054515"/>
              <a:gd name="connsiteX3" fmla="*/ 0 w 2808923"/>
              <a:gd name="connsiteY3" fmla="*/ 3148755 h 6054515"/>
              <a:gd name="connsiteX4" fmla="*/ 8817 w 2808923"/>
              <a:gd name="connsiteY4" fmla="*/ 0 h 6054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8923" h="6054515">
                <a:moveTo>
                  <a:pt x="8817" y="0"/>
                </a:moveTo>
                <a:lnTo>
                  <a:pt x="2798763" y="17633"/>
                </a:lnTo>
                <a:cubicBezTo>
                  <a:pt x="2802150" y="1900620"/>
                  <a:pt x="2805536" y="4171528"/>
                  <a:pt x="2808923" y="6054515"/>
                </a:cubicBezTo>
                <a:lnTo>
                  <a:pt x="0" y="3148755"/>
                </a:lnTo>
                <a:lnTo>
                  <a:pt x="8817" y="0"/>
                </a:lnTo>
                <a:close/>
              </a:path>
            </a:pathLst>
          </a:custGeom>
        </p:spPr>
        <p:txBody>
          <a:bodyPr/>
          <a:lstStyle>
            <a:lvl1pPr marL="0" indent="0">
              <a:buNone/>
              <a:defRPr/>
            </a:lvl1pPr>
          </a:lstStyle>
          <a:p>
            <a:r>
              <a:rPr lang="en-US"/>
              <a:t>Click icon to add picture</a:t>
            </a:r>
            <a:endParaRPr lang="en-US" dirty="0"/>
          </a:p>
        </p:txBody>
      </p:sp>
      <p:pic>
        <p:nvPicPr>
          <p:cNvPr id="5" name="Picture 4">
            <a:extLst>
              <a:ext uri="{FF2B5EF4-FFF2-40B4-BE49-F238E27FC236}">
                <a16:creationId xmlns:a16="http://schemas.microsoft.com/office/drawing/2014/main" id="{BDD76054-E364-2C4E-96CD-1E871AA8557A}"/>
              </a:ext>
            </a:extLst>
          </p:cNvPr>
          <p:cNvPicPr>
            <a:picLocks noChangeAspect="1"/>
          </p:cNvPicPr>
          <p:nvPr userDrawn="1"/>
        </p:nvPicPr>
        <p:blipFill>
          <a:blip r:embed="rId2"/>
          <a:srcRect/>
          <a:stretch/>
        </p:blipFill>
        <p:spPr>
          <a:xfrm>
            <a:off x="254301" y="286089"/>
            <a:ext cx="11683398" cy="6571911"/>
          </a:xfrm>
          <a:prstGeom prst="rect">
            <a:avLst/>
          </a:prstGeom>
        </p:spPr>
      </p:pic>
      <p:pic>
        <p:nvPicPr>
          <p:cNvPr id="4" name="Picture 3" descr="Text&#10;&#10;Description automatically generated">
            <a:extLst>
              <a:ext uri="{FF2B5EF4-FFF2-40B4-BE49-F238E27FC236}">
                <a16:creationId xmlns:a16="http://schemas.microsoft.com/office/drawing/2014/main" id="{91412651-1339-50D2-BA09-9E8D77491EFA}"/>
              </a:ext>
            </a:extLst>
          </p:cNvPr>
          <p:cNvPicPr>
            <a:picLocks noChangeAspect="1"/>
          </p:cNvPicPr>
          <p:nvPr userDrawn="1"/>
        </p:nvPicPr>
        <p:blipFill>
          <a:blip r:embed="rId3"/>
          <a:stretch>
            <a:fillRect/>
          </a:stretch>
        </p:blipFill>
        <p:spPr>
          <a:xfrm>
            <a:off x="9580242" y="6312023"/>
            <a:ext cx="2385685" cy="310965"/>
          </a:xfrm>
          <a:prstGeom prst="rect">
            <a:avLst/>
          </a:prstGeom>
        </p:spPr>
      </p:pic>
    </p:spTree>
    <p:extLst>
      <p:ext uri="{BB962C8B-B14F-4D97-AF65-F5344CB8AC3E}">
        <p14:creationId xmlns:p14="http://schemas.microsoft.com/office/powerpoint/2010/main" val="852001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amp; imag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BDFD9-5080-614E-B20E-B8E83D1530D9}"/>
              </a:ext>
            </a:extLst>
          </p:cNvPr>
          <p:cNvSpPr>
            <a:spLocks noGrp="1"/>
          </p:cNvSpPr>
          <p:nvPr>
            <p:ph type="title"/>
          </p:nvPr>
        </p:nvSpPr>
        <p:spPr>
          <a:xfrm>
            <a:off x="839788" y="1022662"/>
            <a:ext cx="5157786" cy="1325563"/>
          </a:xfrm>
          <a:prstGeom prst="rect">
            <a:avLst/>
          </a:prstGeom>
        </p:spPr>
        <p:txBody>
          <a:bodyPr/>
          <a:lstStyle>
            <a:lvl1pPr>
              <a:defRPr>
                <a:solidFill>
                  <a:srgbClr val="242458"/>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71483AD2-14B0-6047-9F99-1F7E1BBA2EC6}"/>
              </a:ext>
            </a:extLst>
          </p:cNvPr>
          <p:cNvSpPr>
            <a:spLocks noGrp="1"/>
          </p:cNvSpPr>
          <p:nvPr>
            <p:ph sz="half" idx="2"/>
          </p:nvPr>
        </p:nvSpPr>
        <p:spPr>
          <a:xfrm>
            <a:off x="839788" y="2607976"/>
            <a:ext cx="5157787" cy="3108741"/>
          </a:xfrm>
          <a:prstGeom prst="rect">
            <a:avLst/>
          </a:prstGeom>
        </p:spPr>
        <p:txBody>
          <a:bodyPr>
            <a:normAutofit/>
          </a:bodyPr>
          <a:lstStyle>
            <a:lvl1pPr marL="0" indent="0">
              <a:buNone/>
              <a:defRPr sz="1600">
                <a:solidFill>
                  <a:srgbClr val="242458"/>
                </a:solidFill>
              </a:defRPr>
            </a:lvl1pPr>
            <a:lvl2pPr>
              <a:defRPr sz="1400">
                <a:solidFill>
                  <a:srgbClr val="242458"/>
                </a:solidFill>
              </a:defRPr>
            </a:lvl2pPr>
            <a:lvl3pPr>
              <a:defRPr sz="1200">
                <a:solidFill>
                  <a:srgbClr val="242458"/>
                </a:solidFill>
              </a:defRPr>
            </a:lvl3pPr>
            <a:lvl4pPr>
              <a:defRPr sz="1100">
                <a:solidFill>
                  <a:srgbClr val="242458"/>
                </a:solidFill>
              </a:defRPr>
            </a:lvl4pPr>
            <a:lvl5pPr>
              <a:defRPr sz="1100">
                <a:solidFill>
                  <a:srgbClr val="24245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11">
            <a:extLst>
              <a:ext uri="{FF2B5EF4-FFF2-40B4-BE49-F238E27FC236}">
                <a16:creationId xmlns:a16="http://schemas.microsoft.com/office/drawing/2014/main" id="{F630F790-8E5F-0B49-979B-BCE90AC6BEAE}"/>
              </a:ext>
            </a:extLst>
          </p:cNvPr>
          <p:cNvSpPr>
            <a:spLocks noGrp="1"/>
          </p:cNvSpPr>
          <p:nvPr>
            <p:ph type="pic" sz="quarter" idx="13"/>
          </p:nvPr>
        </p:nvSpPr>
        <p:spPr>
          <a:xfrm>
            <a:off x="6514590" y="1022662"/>
            <a:ext cx="5692729" cy="3654119"/>
          </a:xfrm>
          <a:custGeom>
            <a:avLst/>
            <a:gdLst>
              <a:gd name="connsiteX0" fmla="*/ 0 w 5629275"/>
              <a:gd name="connsiteY0" fmla="*/ 3027363 h 3027363"/>
              <a:gd name="connsiteX1" fmla="*/ 756841 w 5629275"/>
              <a:gd name="connsiteY1" fmla="*/ 0 h 3027363"/>
              <a:gd name="connsiteX2" fmla="*/ 5629275 w 5629275"/>
              <a:gd name="connsiteY2" fmla="*/ 0 h 3027363"/>
              <a:gd name="connsiteX3" fmla="*/ 4872434 w 5629275"/>
              <a:gd name="connsiteY3" fmla="*/ 3027363 h 3027363"/>
              <a:gd name="connsiteX4" fmla="*/ 0 w 5629275"/>
              <a:gd name="connsiteY4" fmla="*/ 3027363 h 3027363"/>
              <a:gd name="connsiteX0" fmla="*/ 0 w 5634434"/>
              <a:gd name="connsiteY0" fmla="*/ 3027363 h 3027363"/>
              <a:gd name="connsiteX1" fmla="*/ 756841 w 5634434"/>
              <a:gd name="connsiteY1" fmla="*/ 0 h 3027363"/>
              <a:gd name="connsiteX2" fmla="*/ 5629275 w 5634434"/>
              <a:gd name="connsiteY2" fmla="*/ 0 h 3027363"/>
              <a:gd name="connsiteX3" fmla="*/ 5634434 w 5634434"/>
              <a:gd name="connsiteY3" fmla="*/ 3027363 h 3027363"/>
              <a:gd name="connsiteX4" fmla="*/ 0 w 5634434"/>
              <a:gd name="connsiteY4" fmla="*/ 3027363 h 3027363"/>
              <a:gd name="connsiteX0" fmla="*/ 0 w 5644594"/>
              <a:gd name="connsiteY0" fmla="*/ 3027363 h 3626803"/>
              <a:gd name="connsiteX1" fmla="*/ 756841 w 5644594"/>
              <a:gd name="connsiteY1" fmla="*/ 0 h 3626803"/>
              <a:gd name="connsiteX2" fmla="*/ 5629275 w 5644594"/>
              <a:gd name="connsiteY2" fmla="*/ 0 h 3626803"/>
              <a:gd name="connsiteX3" fmla="*/ 5644594 w 5644594"/>
              <a:gd name="connsiteY3" fmla="*/ 3626803 h 3626803"/>
              <a:gd name="connsiteX4" fmla="*/ 0 w 5644594"/>
              <a:gd name="connsiteY4" fmla="*/ 3027363 h 3626803"/>
              <a:gd name="connsiteX0" fmla="*/ 0 w 5685234"/>
              <a:gd name="connsiteY0" fmla="*/ 3616643 h 3626803"/>
              <a:gd name="connsiteX1" fmla="*/ 797481 w 5685234"/>
              <a:gd name="connsiteY1" fmla="*/ 0 h 3626803"/>
              <a:gd name="connsiteX2" fmla="*/ 5669915 w 5685234"/>
              <a:gd name="connsiteY2" fmla="*/ 0 h 3626803"/>
              <a:gd name="connsiteX3" fmla="*/ 5685234 w 5685234"/>
              <a:gd name="connsiteY3" fmla="*/ 3626803 h 3626803"/>
              <a:gd name="connsiteX4" fmla="*/ 0 w 5685234"/>
              <a:gd name="connsiteY4" fmla="*/ 3616643 h 3626803"/>
              <a:gd name="connsiteX0" fmla="*/ 0 w 5692729"/>
              <a:gd name="connsiteY0" fmla="*/ 3654119 h 3654119"/>
              <a:gd name="connsiteX1" fmla="*/ 804976 w 5692729"/>
              <a:gd name="connsiteY1" fmla="*/ 0 h 3654119"/>
              <a:gd name="connsiteX2" fmla="*/ 5677410 w 5692729"/>
              <a:gd name="connsiteY2" fmla="*/ 0 h 3654119"/>
              <a:gd name="connsiteX3" fmla="*/ 5692729 w 5692729"/>
              <a:gd name="connsiteY3" fmla="*/ 3626803 h 3654119"/>
              <a:gd name="connsiteX4" fmla="*/ 0 w 5692729"/>
              <a:gd name="connsiteY4" fmla="*/ 3654119 h 3654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2729" h="3654119">
                <a:moveTo>
                  <a:pt x="0" y="3654119"/>
                </a:moveTo>
                <a:lnTo>
                  <a:pt x="804976" y="0"/>
                </a:lnTo>
                <a:lnTo>
                  <a:pt x="5677410" y="0"/>
                </a:lnTo>
                <a:cubicBezTo>
                  <a:pt x="5679130" y="1009121"/>
                  <a:pt x="5691009" y="2617682"/>
                  <a:pt x="5692729" y="3626803"/>
                </a:cubicBezTo>
                <a:lnTo>
                  <a:pt x="0" y="3654119"/>
                </a:lnTo>
                <a:close/>
              </a:path>
            </a:pathLst>
          </a:custGeom>
        </p:spPr>
        <p:txBody>
          <a:bodyPr/>
          <a:lstStyle>
            <a:lvl1pPr marL="0" indent="0">
              <a:buNone/>
              <a:defRPr>
                <a:solidFill>
                  <a:srgbClr val="242458"/>
                </a:solidFill>
              </a:defRPr>
            </a:lvl1pPr>
          </a:lstStyle>
          <a:p>
            <a:r>
              <a:rPr lang="en-US"/>
              <a:t>Click icon to add picture</a:t>
            </a:r>
            <a:endParaRPr lang="en-US" dirty="0"/>
          </a:p>
        </p:txBody>
      </p:sp>
      <p:sp>
        <p:nvSpPr>
          <p:cNvPr id="14" name="Text Placeholder 13">
            <a:extLst>
              <a:ext uri="{FF2B5EF4-FFF2-40B4-BE49-F238E27FC236}">
                <a16:creationId xmlns:a16="http://schemas.microsoft.com/office/drawing/2014/main" id="{78B90118-B0B6-B640-A5FE-730880EC5D14}"/>
              </a:ext>
            </a:extLst>
          </p:cNvPr>
          <p:cNvSpPr>
            <a:spLocks noGrp="1"/>
          </p:cNvSpPr>
          <p:nvPr>
            <p:ph type="body" sz="quarter" idx="14"/>
          </p:nvPr>
        </p:nvSpPr>
        <p:spPr>
          <a:xfrm>
            <a:off x="6532563" y="4924737"/>
            <a:ext cx="3563937" cy="791980"/>
          </a:xfrm>
          <a:prstGeom prst="rect">
            <a:avLst/>
          </a:prstGeom>
        </p:spPr>
        <p:txBody>
          <a:bodyPr>
            <a:noAutofit/>
          </a:bodyPr>
          <a:lstStyle>
            <a:lvl1pPr marL="0" indent="0">
              <a:buNone/>
              <a:defRPr sz="1200" i="1">
                <a:solidFill>
                  <a:srgbClr val="242458"/>
                </a:solidFill>
              </a:defRPr>
            </a:lvl1pPr>
            <a:lvl2pPr>
              <a:defRPr sz="1100" i="1">
                <a:solidFill>
                  <a:srgbClr val="242458"/>
                </a:solidFill>
              </a:defRPr>
            </a:lvl2pPr>
            <a:lvl3pPr>
              <a:defRPr sz="1050" i="1">
                <a:solidFill>
                  <a:srgbClr val="242458"/>
                </a:solidFill>
              </a:defRPr>
            </a:lvl3pPr>
            <a:lvl4pPr>
              <a:defRPr sz="1000" i="1">
                <a:solidFill>
                  <a:srgbClr val="242458"/>
                </a:solidFill>
              </a:defRPr>
            </a:lvl4pPr>
            <a:lvl5pPr>
              <a:defRPr sz="1000" i="1">
                <a:solidFill>
                  <a:srgbClr val="24245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icture 2" descr="Text&#10;&#10;Description automatically generated">
            <a:extLst>
              <a:ext uri="{FF2B5EF4-FFF2-40B4-BE49-F238E27FC236}">
                <a16:creationId xmlns:a16="http://schemas.microsoft.com/office/drawing/2014/main" id="{3075B042-692E-245C-15B1-4A2090D98A01}"/>
              </a:ext>
            </a:extLst>
          </p:cNvPr>
          <p:cNvPicPr>
            <a:picLocks noChangeAspect="1"/>
          </p:cNvPicPr>
          <p:nvPr userDrawn="1"/>
        </p:nvPicPr>
        <p:blipFill>
          <a:blip r:embed="rId2"/>
          <a:stretch>
            <a:fillRect/>
          </a:stretch>
        </p:blipFill>
        <p:spPr>
          <a:xfrm>
            <a:off x="9580242" y="6312023"/>
            <a:ext cx="2385685" cy="310965"/>
          </a:xfrm>
          <a:prstGeom prst="rect">
            <a:avLst/>
          </a:prstGeom>
        </p:spPr>
      </p:pic>
    </p:spTree>
    <p:extLst>
      <p:ext uri="{BB962C8B-B14F-4D97-AF65-F5344CB8AC3E}">
        <p14:creationId xmlns:p14="http://schemas.microsoft.com/office/powerpoint/2010/main" val="2321743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ent &amp; imag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BDFD9-5080-614E-B20E-B8E83D1530D9}"/>
              </a:ext>
            </a:extLst>
          </p:cNvPr>
          <p:cNvSpPr>
            <a:spLocks noGrp="1"/>
          </p:cNvSpPr>
          <p:nvPr>
            <p:ph type="title"/>
          </p:nvPr>
        </p:nvSpPr>
        <p:spPr>
          <a:xfrm>
            <a:off x="839787" y="1517337"/>
            <a:ext cx="3484875" cy="1325563"/>
          </a:xfrm>
          <a:prstGeom prst="rect">
            <a:avLst/>
          </a:prstGeom>
        </p:spPr>
        <p:txBody>
          <a:bodyPr/>
          <a:lstStyle>
            <a:lvl1pPr>
              <a:defRPr>
                <a:solidFill>
                  <a:srgbClr val="242458"/>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71483AD2-14B0-6047-9F99-1F7E1BBA2EC6}"/>
              </a:ext>
            </a:extLst>
          </p:cNvPr>
          <p:cNvSpPr>
            <a:spLocks noGrp="1"/>
          </p:cNvSpPr>
          <p:nvPr>
            <p:ph sz="half" idx="2"/>
          </p:nvPr>
        </p:nvSpPr>
        <p:spPr>
          <a:xfrm>
            <a:off x="839788" y="3014612"/>
            <a:ext cx="3484875" cy="1409388"/>
          </a:xfrm>
          <a:prstGeom prst="rect">
            <a:avLst/>
          </a:prstGeom>
        </p:spPr>
        <p:txBody>
          <a:bodyPr>
            <a:normAutofit/>
          </a:bodyPr>
          <a:lstStyle>
            <a:lvl1pPr marL="0" indent="0">
              <a:buNone/>
              <a:defRPr sz="1600">
                <a:solidFill>
                  <a:srgbClr val="242458"/>
                </a:solidFill>
              </a:defRPr>
            </a:lvl1pPr>
            <a:lvl2pPr>
              <a:defRPr sz="1400">
                <a:solidFill>
                  <a:srgbClr val="242458"/>
                </a:solidFill>
              </a:defRPr>
            </a:lvl2pPr>
            <a:lvl3pPr>
              <a:defRPr sz="1200">
                <a:solidFill>
                  <a:srgbClr val="242458"/>
                </a:solidFill>
              </a:defRPr>
            </a:lvl3pPr>
            <a:lvl4pPr>
              <a:defRPr sz="1100">
                <a:solidFill>
                  <a:srgbClr val="242458"/>
                </a:solidFill>
              </a:defRPr>
            </a:lvl4pPr>
            <a:lvl5pPr>
              <a:defRPr sz="1100">
                <a:solidFill>
                  <a:srgbClr val="24245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11">
            <a:extLst>
              <a:ext uri="{FF2B5EF4-FFF2-40B4-BE49-F238E27FC236}">
                <a16:creationId xmlns:a16="http://schemas.microsoft.com/office/drawing/2014/main" id="{F630F790-8E5F-0B49-979B-BCE90AC6BEAE}"/>
              </a:ext>
            </a:extLst>
          </p:cNvPr>
          <p:cNvSpPr>
            <a:spLocks noGrp="1"/>
          </p:cNvSpPr>
          <p:nvPr>
            <p:ph type="pic" sz="quarter" idx="13"/>
          </p:nvPr>
        </p:nvSpPr>
        <p:spPr>
          <a:xfrm>
            <a:off x="4811844" y="1022662"/>
            <a:ext cx="7395476" cy="3654119"/>
          </a:xfrm>
          <a:custGeom>
            <a:avLst/>
            <a:gdLst>
              <a:gd name="connsiteX0" fmla="*/ 0 w 5629275"/>
              <a:gd name="connsiteY0" fmla="*/ 3027363 h 3027363"/>
              <a:gd name="connsiteX1" fmla="*/ 756841 w 5629275"/>
              <a:gd name="connsiteY1" fmla="*/ 0 h 3027363"/>
              <a:gd name="connsiteX2" fmla="*/ 5629275 w 5629275"/>
              <a:gd name="connsiteY2" fmla="*/ 0 h 3027363"/>
              <a:gd name="connsiteX3" fmla="*/ 4872434 w 5629275"/>
              <a:gd name="connsiteY3" fmla="*/ 3027363 h 3027363"/>
              <a:gd name="connsiteX4" fmla="*/ 0 w 5629275"/>
              <a:gd name="connsiteY4" fmla="*/ 3027363 h 3027363"/>
              <a:gd name="connsiteX0" fmla="*/ 0 w 5634434"/>
              <a:gd name="connsiteY0" fmla="*/ 3027363 h 3027363"/>
              <a:gd name="connsiteX1" fmla="*/ 756841 w 5634434"/>
              <a:gd name="connsiteY1" fmla="*/ 0 h 3027363"/>
              <a:gd name="connsiteX2" fmla="*/ 5629275 w 5634434"/>
              <a:gd name="connsiteY2" fmla="*/ 0 h 3027363"/>
              <a:gd name="connsiteX3" fmla="*/ 5634434 w 5634434"/>
              <a:gd name="connsiteY3" fmla="*/ 3027363 h 3027363"/>
              <a:gd name="connsiteX4" fmla="*/ 0 w 5634434"/>
              <a:gd name="connsiteY4" fmla="*/ 3027363 h 3027363"/>
              <a:gd name="connsiteX0" fmla="*/ 0 w 5644594"/>
              <a:gd name="connsiteY0" fmla="*/ 3027363 h 3626803"/>
              <a:gd name="connsiteX1" fmla="*/ 756841 w 5644594"/>
              <a:gd name="connsiteY1" fmla="*/ 0 h 3626803"/>
              <a:gd name="connsiteX2" fmla="*/ 5629275 w 5644594"/>
              <a:gd name="connsiteY2" fmla="*/ 0 h 3626803"/>
              <a:gd name="connsiteX3" fmla="*/ 5644594 w 5644594"/>
              <a:gd name="connsiteY3" fmla="*/ 3626803 h 3626803"/>
              <a:gd name="connsiteX4" fmla="*/ 0 w 5644594"/>
              <a:gd name="connsiteY4" fmla="*/ 3027363 h 3626803"/>
              <a:gd name="connsiteX0" fmla="*/ 0 w 5685234"/>
              <a:gd name="connsiteY0" fmla="*/ 3616643 h 3626803"/>
              <a:gd name="connsiteX1" fmla="*/ 797481 w 5685234"/>
              <a:gd name="connsiteY1" fmla="*/ 0 h 3626803"/>
              <a:gd name="connsiteX2" fmla="*/ 5669915 w 5685234"/>
              <a:gd name="connsiteY2" fmla="*/ 0 h 3626803"/>
              <a:gd name="connsiteX3" fmla="*/ 5685234 w 5685234"/>
              <a:gd name="connsiteY3" fmla="*/ 3626803 h 3626803"/>
              <a:gd name="connsiteX4" fmla="*/ 0 w 5685234"/>
              <a:gd name="connsiteY4" fmla="*/ 3616643 h 3626803"/>
              <a:gd name="connsiteX0" fmla="*/ 0 w 5692729"/>
              <a:gd name="connsiteY0" fmla="*/ 3654119 h 3654119"/>
              <a:gd name="connsiteX1" fmla="*/ 804976 w 5692729"/>
              <a:gd name="connsiteY1" fmla="*/ 0 h 3654119"/>
              <a:gd name="connsiteX2" fmla="*/ 5677410 w 5692729"/>
              <a:gd name="connsiteY2" fmla="*/ 0 h 3654119"/>
              <a:gd name="connsiteX3" fmla="*/ 5692729 w 5692729"/>
              <a:gd name="connsiteY3" fmla="*/ 3626803 h 3654119"/>
              <a:gd name="connsiteX4" fmla="*/ 0 w 5692729"/>
              <a:gd name="connsiteY4" fmla="*/ 3654119 h 3654119"/>
              <a:gd name="connsiteX0" fmla="*/ 0 w 5692729"/>
              <a:gd name="connsiteY0" fmla="*/ 3654119 h 3654119"/>
              <a:gd name="connsiteX1" fmla="*/ 568431 w 5692729"/>
              <a:gd name="connsiteY1" fmla="*/ 22485 h 3654119"/>
              <a:gd name="connsiteX2" fmla="*/ 5677410 w 5692729"/>
              <a:gd name="connsiteY2" fmla="*/ 0 h 3654119"/>
              <a:gd name="connsiteX3" fmla="*/ 5692729 w 5692729"/>
              <a:gd name="connsiteY3" fmla="*/ 3626803 h 3654119"/>
              <a:gd name="connsiteX4" fmla="*/ 0 w 5692729"/>
              <a:gd name="connsiteY4" fmla="*/ 3654119 h 3654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2729" h="3654119">
                <a:moveTo>
                  <a:pt x="0" y="3654119"/>
                </a:moveTo>
                <a:lnTo>
                  <a:pt x="568431" y="22485"/>
                </a:lnTo>
                <a:lnTo>
                  <a:pt x="5677410" y="0"/>
                </a:lnTo>
                <a:cubicBezTo>
                  <a:pt x="5679130" y="1009121"/>
                  <a:pt x="5691009" y="2617682"/>
                  <a:pt x="5692729" y="3626803"/>
                </a:cubicBezTo>
                <a:lnTo>
                  <a:pt x="0" y="3654119"/>
                </a:lnTo>
                <a:close/>
              </a:path>
            </a:pathLst>
          </a:custGeom>
        </p:spPr>
        <p:txBody>
          <a:bodyPr/>
          <a:lstStyle>
            <a:lvl1pPr marL="0" indent="0">
              <a:buNone/>
              <a:defRPr>
                <a:solidFill>
                  <a:srgbClr val="242458"/>
                </a:solidFill>
              </a:defRPr>
            </a:lvl1pPr>
          </a:lstStyle>
          <a:p>
            <a:r>
              <a:rPr lang="en-US"/>
              <a:t>Click icon to add picture</a:t>
            </a:r>
            <a:endParaRPr lang="en-US" dirty="0"/>
          </a:p>
        </p:txBody>
      </p:sp>
      <p:sp>
        <p:nvSpPr>
          <p:cNvPr id="14" name="Text Placeholder 13">
            <a:extLst>
              <a:ext uri="{FF2B5EF4-FFF2-40B4-BE49-F238E27FC236}">
                <a16:creationId xmlns:a16="http://schemas.microsoft.com/office/drawing/2014/main" id="{78B90118-B0B6-B640-A5FE-730880EC5D14}"/>
              </a:ext>
            </a:extLst>
          </p:cNvPr>
          <p:cNvSpPr>
            <a:spLocks noGrp="1"/>
          </p:cNvSpPr>
          <p:nvPr>
            <p:ph type="body" sz="quarter" idx="14"/>
          </p:nvPr>
        </p:nvSpPr>
        <p:spPr>
          <a:xfrm>
            <a:off x="4811845" y="4924737"/>
            <a:ext cx="5284656" cy="791980"/>
          </a:xfrm>
          <a:prstGeom prst="rect">
            <a:avLst/>
          </a:prstGeom>
        </p:spPr>
        <p:txBody>
          <a:bodyPr>
            <a:noAutofit/>
          </a:bodyPr>
          <a:lstStyle>
            <a:lvl1pPr marL="0" indent="0">
              <a:buNone/>
              <a:defRPr sz="1200" i="1">
                <a:solidFill>
                  <a:srgbClr val="242458"/>
                </a:solidFill>
              </a:defRPr>
            </a:lvl1pPr>
            <a:lvl2pPr>
              <a:defRPr sz="1100" i="1">
                <a:solidFill>
                  <a:srgbClr val="242458"/>
                </a:solidFill>
              </a:defRPr>
            </a:lvl2pPr>
            <a:lvl3pPr>
              <a:defRPr sz="1050" i="1">
                <a:solidFill>
                  <a:srgbClr val="242458"/>
                </a:solidFill>
              </a:defRPr>
            </a:lvl3pPr>
            <a:lvl4pPr>
              <a:defRPr sz="1000" i="1">
                <a:solidFill>
                  <a:srgbClr val="242458"/>
                </a:solidFill>
              </a:defRPr>
            </a:lvl4pPr>
            <a:lvl5pPr>
              <a:defRPr sz="1000" i="1">
                <a:solidFill>
                  <a:srgbClr val="24245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icture 2" descr="Text&#10;&#10;Description automatically generated">
            <a:extLst>
              <a:ext uri="{FF2B5EF4-FFF2-40B4-BE49-F238E27FC236}">
                <a16:creationId xmlns:a16="http://schemas.microsoft.com/office/drawing/2014/main" id="{4E816823-BC56-0F09-0995-720B84A9BBC8}"/>
              </a:ext>
            </a:extLst>
          </p:cNvPr>
          <p:cNvPicPr>
            <a:picLocks noChangeAspect="1"/>
          </p:cNvPicPr>
          <p:nvPr userDrawn="1"/>
        </p:nvPicPr>
        <p:blipFill>
          <a:blip r:embed="rId2"/>
          <a:stretch>
            <a:fillRect/>
          </a:stretch>
        </p:blipFill>
        <p:spPr>
          <a:xfrm>
            <a:off x="9580242" y="6312023"/>
            <a:ext cx="2385685" cy="310965"/>
          </a:xfrm>
          <a:prstGeom prst="rect">
            <a:avLst/>
          </a:prstGeom>
        </p:spPr>
      </p:pic>
    </p:spTree>
    <p:extLst>
      <p:ext uri="{BB962C8B-B14F-4D97-AF65-F5344CB8AC3E}">
        <p14:creationId xmlns:p14="http://schemas.microsoft.com/office/powerpoint/2010/main" val="10393549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amp; image x 3 slid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BDFD9-5080-614E-B20E-B8E83D1530D9}"/>
              </a:ext>
            </a:extLst>
          </p:cNvPr>
          <p:cNvSpPr>
            <a:spLocks noGrp="1"/>
          </p:cNvSpPr>
          <p:nvPr>
            <p:ph type="title"/>
          </p:nvPr>
        </p:nvSpPr>
        <p:spPr>
          <a:xfrm>
            <a:off x="839787" y="1517337"/>
            <a:ext cx="3484875" cy="1325563"/>
          </a:xfrm>
          <a:prstGeom prst="rect">
            <a:avLst/>
          </a:prstGeom>
        </p:spPr>
        <p:txBody>
          <a:bodyPr/>
          <a:lstStyle>
            <a:lvl1pPr>
              <a:defRPr>
                <a:solidFill>
                  <a:srgbClr val="242458"/>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71483AD2-14B0-6047-9F99-1F7E1BBA2EC6}"/>
              </a:ext>
            </a:extLst>
          </p:cNvPr>
          <p:cNvSpPr>
            <a:spLocks noGrp="1"/>
          </p:cNvSpPr>
          <p:nvPr>
            <p:ph sz="half" idx="2"/>
          </p:nvPr>
        </p:nvSpPr>
        <p:spPr>
          <a:xfrm>
            <a:off x="839788" y="3014612"/>
            <a:ext cx="3484875" cy="1409388"/>
          </a:xfrm>
          <a:prstGeom prst="rect">
            <a:avLst/>
          </a:prstGeom>
        </p:spPr>
        <p:txBody>
          <a:bodyPr>
            <a:normAutofit/>
          </a:bodyPr>
          <a:lstStyle>
            <a:lvl1pPr marL="0" indent="0">
              <a:buNone/>
              <a:defRPr sz="1600">
                <a:solidFill>
                  <a:srgbClr val="242458"/>
                </a:solidFill>
              </a:defRPr>
            </a:lvl1pPr>
            <a:lvl2pPr>
              <a:defRPr sz="1400">
                <a:solidFill>
                  <a:srgbClr val="242458"/>
                </a:solidFill>
              </a:defRPr>
            </a:lvl2pPr>
            <a:lvl3pPr>
              <a:defRPr sz="1200">
                <a:solidFill>
                  <a:srgbClr val="242458"/>
                </a:solidFill>
              </a:defRPr>
            </a:lvl3pPr>
            <a:lvl4pPr>
              <a:defRPr sz="1100">
                <a:solidFill>
                  <a:srgbClr val="242458"/>
                </a:solidFill>
              </a:defRPr>
            </a:lvl4pPr>
            <a:lvl5pPr>
              <a:defRPr sz="1100">
                <a:solidFill>
                  <a:srgbClr val="24245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16">
            <a:extLst>
              <a:ext uri="{FF2B5EF4-FFF2-40B4-BE49-F238E27FC236}">
                <a16:creationId xmlns:a16="http://schemas.microsoft.com/office/drawing/2014/main" id="{0286A28B-2E6D-7447-A9D8-3B7864D0B209}"/>
              </a:ext>
            </a:extLst>
          </p:cNvPr>
          <p:cNvSpPr>
            <a:spLocks noGrp="1"/>
          </p:cNvSpPr>
          <p:nvPr>
            <p:ph type="pic" sz="quarter" idx="13"/>
          </p:nvPr>
        </p:nvSpPr>
        <p:spPr>
          <a:xfrm>
            <a:off x="4607672" y="1742781"/>
            <a:ext cx="3259667" cy="2543661"/>
          </a:xfrm>
          <a:prstGeom prst="flowChartInputOutput">
            <a:avLst/>
          </a:prstGeom>
        </p:spPr>
        <p:txBody>
          <a:bodyPr/>
          <a:lstStyle>
            <a:lvl1pPr marL="0" indent="0">
              <a:buNone/>
              <a:defRPr>
                <a:solidFill>
                  <a:schemeClr val="bg1"/>
                </a:solidFill>
              </a:defRPr>
            </a:lvl1pPr>
          </a:lstStyle>
          <a:p>
            <a:r>
              <a:rPr lang="en-US"/>
              <a:t>Click icon to add picture</a:t>
            </a:r>
            <a:endParaRPr lang="en-US" dirty="0"/>
          </a:p>
        </p:txBody>
      </p:sp>
      <p:sp>
        <p:nvSpPr>
          <p:cNvPr id="7" name="Picture Placeholder 16">
            <a:extLst>
              <a:ext uri="{FF2B5EF4-FFF2-40B4-BE49-F238E27FC236}">
                <a16:creationId xmlns:a16="http://schemas.microsoft.com/office/drawing/2014/main" id="{8E7308FA-3E71-BA47-99E4-DE2178CCEB58}"/>
              </a:ext>
            </a:extLst>
          </p:cNvPr>
          <p:cNvSpPr>
            <a:spLocks noGrp="1"/>
          </p:cNvSpPr>
          <p:nvPr>
            <p:ph type="pic" sz="quarter" idx="15"/>
          </p:nvPr>
        </p:nvSpPr>
        <p:spPr>
          <a:xfrm>
            <a:off x="7635686" y="1225621"/>
            <a:ext cx="3259667" cy="2543661"/>
          </a:xfrm>
          <a:prstGeom prst="flowChartInputOutput">
            <a:avLst/>
          </a:prstGeom>
        </p:spPr>
        <p:txBody>
          <a:bodyPr/>
          <a:lstStyle>
            <a:lvl1pPr marL="0" indent="0">
              <a:buNone/>
              <a:defRPr>
                <a:solidFill>
                  <a:schemeClr val="bg1"/>
                </a:solidFill>
              </a:defRPr>
            </a:lvl1pPr>
          </a:lstStyle>
          <a:p>
            <a:r>
              <a:rPr lang="en-US"/>
              <a:t>Click icon to add picture</a:t>
            </a:r>
            <a:endParaRPr lang="en-US" dirty="0"/>
          </a:p>
        </p:txBody>
      </p:sp>
      <p:sp>
        <p:nvSpPr>
          <p:cNvPr id="8" name="Picture Placeholder 16">
            <a:extLst>
              <a:ext uri="{FF2B5EF4-FFF2-40B4-BE49-F238E27FC236}">
                <a16:creationId xmlns:a16="http://schemas.microsoft.com/office/drawing/2014/main" id="{D2F46F70-FC43-C54F-87C5-0E148AE6F16B}"/>
              </a:ext>
            </a:extLst>
          </p:cNvPr>
          <p:cNvSpPr>
            <a:spLocks noGrp="1"/>
          </p:cNvSpPr>
          <p:nvPr>
            <p:ph type="pic" sz="quarter" idx="16"/>
          </p:nvPr>
        </p:nvSpPr>
        <p:spPr>
          <a:xfrm>
            <a:off x="10408868" y="1742781"/>
            <a:ext cx="3259667" cy="2543661"/>
          </a:xfrm>
          <a:prstGeom prst="flowChartInputOutput">
            <a:avLst/>
          </a:prstGeom>
        </p:spPr>
        <p:txBody>
          <a:bodyPr/>
          <a:lstStyle>
            <a:lvl1pPr marL="0" indent="0">
              <a:buNone/>
              <a:defRPr>
                <a:solidFill>
                  <a:schemeClr val="bg1"/>
                </a:solidFill>
              </a:defRPr>
            </a:lvl1pPr>
          </a:lstStyle>
          <a:p>
            <a:r>
              <a:rPr lang="en-US"/>
              <a:t>Click icon to add picture</a:t>
            </a:r>
            <a:endParaRPr lang="en-US" dirty="0"/>
          </a:p>
        </p:txBody>
      </p:sp>
      <p:sp>
        <p:nvSpPr>
          <p:cNvPr id="9" name="Text Placeholder 13">
            <a:extLst>
              <a:ext uri="{FF2B5EF4-FFF2-40B4-BE49-F238E27FC236}">
                <a16:creationId xmlns:a16="http://schemas.microsoft.com/office/drawing/2014/main" id="{5E8B1AC3-786B-1D4B-B001-AC6C92951427}"/>
              </a:ext>
            </a:extLst>
          </p:cNvPr>
          <p:cNvSpPr>
            <a:spLocks noGrp="1"/>
          </p:cNvSpPr>
          <p:nvPr>
            <p:ph type="body" sz="quarter" idx="14"/>
          </p:nvPr>
        </p:nvSpPr>
        <p:spPr>
          <a:xfrm>
            <a:off x="4607672" y="4521083"/>
            <a:ext cx="2616912" cy="791980"/>
          </a:xfrm>
          <a:prstGeom prst="rect">
            <a:avLst/>
          </a:prstGeom>
        </p:spPr>
        <p:txBody>
          <a:bodyPr>
            <a:noAutofit/>
          </a:bodyPr>
          <a:lstStyle>
            <a:lvl1pPr marL="0" indent="0">
              <a:buNone/>
              <a:defRPr sz="1200" i="1">
                <a:solidFill>
                  <a:srgbClr val="242458"/>
                </a:solidFill>
              </a:defRPr>
            </a:lvl1pPr>
            <a:lvl2pPr>
              <a:defRPr sz="1100" i="1">
                <a:solidFill>
                  <a:srgbClr val="242458"/>
                </a:solidFill>
              </a:defRPr>
            </a:lvl2pPr>
            <a:lvl3pPr>
              <a:defRPr sz="1050" i="1">
                <a:solidFill>
                  <a:srgbClr val="242458"/>
                </a:solidFill>
              </a:defRPr>
            </a:lvl3pPr>
            <a:lvl4pPr>
              <a:defRPr sz="1000" i="1">
                <a:solidFill>
                  <a:srgbClr val="242458"/>
                </a:solidFill>
              </a:defRPr>
            </a:lvl4pPr>
            <a:lvl5pPr>
              <a:defRPr sz="1000" i="1">
                <a:solidFill>
                  <a:srgbClr val="24245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
            <a:extLst>
              <a:ext uri="{FF2B5EF4-FFF2-40B4-BE49-F238E27FC236}">
                <a16:creationId xmlns:a16="http://schemas.microsoft.com/office/drawing/2014/main" id="{DB0F2F85-B6D6-AA47-867C-42D852996A7C}"/>
              </a:ext>
            </a:extLst>
          </p:cNvPr>
          <p:cNvSpPr>
            <a:spLocks noGrp="1"/>
          </p:cNvSpPr>
          <p:nvPr>
            <p:ph type="body" sz="quarter" idx="17"/>
          </p:nvPr>
        </p:nvSpPr>
        <p:spPr>
          <a:xfrm>
            <a:off x="7577412" y="3890452"/>
            <a:ext cx="2616912" cy="791980"/>
          </a:xfrm>
          <a:prstGeom prst="rect">
            <a:avLst/>
          </a:prstGeom>
        </p:spPr>
        <p:txBody>
          <a:bodyPr>
            <a:noAutofit/>
          </a:bodyPr>
          <a:lstStyle>
            <a:lvl1pPr marL="0" indent="0">
              <a:buNone/>
              <a:defRPr sz="1200" i="1">
                <a:solidFill>
                  <a:srgbClr val="242458"/>
                </a:solidFill>
              </a:defRPr>
            </a:lvl1pPr>
            <a:lvl2pPr>
              <a:defRPr sz="1100" i="1">
                <a:solidFill>
                  <a:srgbClr val="242458"/>
                </a:solidFill>
              </a:defRPr>
            </a:lvl2pPr>
            <a:lvl3pPr>
              <a:defRPr sz="1050" i="1">
                <a:solidFill>
                  <a:srgbClr val="242458"/>
                </a:solidFill>
              </a:defRPr>
            </a:lvl3pPr>
            <a:lvl4pPr>
              <a:defRPr sz="1000" i="1">
                <a:solidFill>
                  <a:srgbClr val="242458"/>
                </a:solidFill>
              </a:defRPr>
            </a:lvl4pPr>
            <a:lvl5pPr>
              <a:defRPr sz="1000" i="1">
                <a:solidFill>
                  <a:srgbClr val="24245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icture 2" descr="Text&#10;&#10;Description automatically generated">
            <a:extLst>
              <a:ext uri="{FF2B5EF4-FFF2-40B4-BE49-F238E27FC236}">
                <a16:creationId xmlns:a16="http://schemas.microsoft.com/office/drawing/2014/main" id="{B26250F4-7915-4335-F21B-615CEE22FBF7}"/>
              </a:ext>
            </a:extLst>
          </p:cNvPr>
          <p:cNvPicPr>
            <a:picLocks noChangeAspect="1"/>
          </p:cNvPicPr>
          <p:nvPr userDrawn="1"/>
        </p:nvPicPr>
        <p:blipFill>
          <a:blip r:embed="rId2"/>
          <a:stretch>
            <a:fillRect/>
          </a:stretch>
        </p:blipFill>
        <p:spPr>
          <a:xfrm>
            <a:off x="9580242" y="6312023"/>
            <a:ext cx="2385685" cy="310965"/>
          </a:xfrm>
          <a:prstGeom prst="rect">
            <a:avLst/>
          </a:prstGeom>
        </p:spPr>
      </p:pic>
    </p:spTree>
    <p:extLst>
      <p:ext uri="{BB962C8B-B14F-4D97-AF65-F5344CB8AC3E}">
        <p14:creationId xmlns:p14="http://schemas.microsoft.com/office/powerpoint/2010/main" val="10473523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amp; image x 3 slide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Picture Placeholder 16">
            <a:extLst>
              <a:ext uri="{FF2B5EF4-FFF2-40B4-BE49-F238E27FC236}">
                <a16:creationId xmlns:a16="http://schemas.microsoft.com/office/drawing/2014/main" id="{3A07F4DB-3C13-6143-B31C-CD2513E07763}"/>
              </a:ext>
            </a:extLst>
          </p:cNvPr>
          <p:cNvSpPr>
            <a:spLocks noGrp="1"/>
          </p:cNvSpPr>
          <p:nvPr>
            <p:ph type="pic" sz="quarter" idx="13"/>
          </p:nvPr>
        </p:nvSpPr>
        <p:spPr>
          <a:xfrm>
            <a:off x="1548012" y="1041870"/>
            <a:ext cx="3259667" cy="2543661"/>
          </a:xfrm>
          <a:prstGeom prst="flowChartInputOutput">
            <a:avLst/>
          </a:prstGeom>
        </p:spPr>
        <p:txBody>
          <a:bodyPr/>
          <a:lstStyle>
            <a:lvl1pPr marL="0" indent="0">
              <a:buNone/>
              <a:defRPr>
                <a:solidFill>
                  <a:schemeClr val="bg1"/>
                </a:solidFill>
              </a:defRPr>
            </a:lvl1pPr>
          </a:lstStyle>
          <a:p>
            <a:r>
              <a:rPr lang="en-US"/>
              <a:t>Click icon to add picture</a:t>
            </a:r>
            <a:endParaRPr lang="en-US" dirty="0"/>
          </a:p>
        </p:txBody>
      </p:sp>
      <p:sp>
        <p:nvSpPr>
          <p:cNvPr id="13" name="Picture Placeholder 16">
            <a:extLst>
              <a:ext uri="{FF2B5EF4-FFF2-40B4-BE49-F238E27FC236}">
                <a16:creationId xmlns:a16="http://schemas.microsoft.com/office/drawing/2014/main" id="{320B8C97-31B3-FB41-BE78-A2F380CA90E2}"/>
              </a:ext>
            </a:extLst>
          </p:cNvPr>
          <p:cNvSpPr>
            <a:spLocks noGrp="1"/>
          </p:cNvSpPr>
          <p:nvPr>
            <p:ph type="pic" sz="quarter" idx="14"/>
          </p:nvPr>
        </p:nvSpPr>
        <p:spPr>
          <a:xfrm>
            <a:off x="4576026" y="524710"/>
            <a:ext cx="3259667" cy="2543661"/>
          </a:xfrm>
          <a:prstGeom prst="flowChartInputOutput">
            <a:avLst/>
          </a:prstGeom>
        </p:spPr>
        <p:txBody>
          <a:bodyPr/>
          <a:lstStyle>
            <a:lvl1pPr marL="0" indent="0">
              <a:buNone/>
              <a:defRPr>
                <a:solidFill>
                  <a:schemeClr val="bg1"/>
                </a:solidFill>
              </a:defRPr>
            </a:lvl1pPr>
          </a:lstStyle>
          <a:p>
            <a:r>
              <a:rPr lang="en-US"/>
              <a:t>Click icon to add picture</a:t>
            </a:r>
            <a:endParaRPr lang="en-US" dirty="0"/>
          </a:p>
        </p:txBody>
      </p:sp>
      <p:sp>
        <p:nvSpPr>
          <p:cNvPr id="15" name="Picture Placeholder 16">
            <a:extLst>
              <a:ext uri="{FF2B5EF4-FFF2-40B4-BE49-F238E27FC236}">
                <a16:creationId xmlns:a16="http://schemas.microsoft.com/office/drawing/2014/main" id="{C322895C-2573-204B-BCCE-38537AC63D3F}"/>
              </a:ext>
            </a:extLst>
          </p:cNvPr>
          <p:cNvSpPr>
            <a:spLocks noGrp="1"/>
          </p:cNvSpPr>
          <p:nvPr>
            <p:ph type="pic" sz="quarter" idx="15"/>
          </p:nvPr>
        </p:nvSpPr>
        <p:spPr>
          <a:xfrm>
            <a:off x="7349208" y="1041870"/>
            <a:ext cx="3259667" cy="2543661"/>
          </a:xfrm>
          <a:prstGeom prst="flowChartInputOutput">
            <a:avLst/>
          </a:prstGeom>
        </p:spPr>
        <p:txBody>
          <a:bodyPr/>
          <a:lstStyle>
            <a:lvl1pPr marL="0" indent="0">
              <a:buNone/>
              <a:defRPr>
                <a:solidFill>
                  <a:schemeClr val="bg1"/>
                </a:solidFill>
              </a:defRPr>
            </a:lvl1pPr>
          </a:lstStyle>
          <a:p>
            <a:r>
              <a:rPr lang="en-US"/>
              <a:t>Click icon to add picture</a:t>
            </a:r>
            <a:endParaRPr lang="en-US" dirty="0"/>
          </a:p>
        </p:txBody>
      </p:sp>
      <p:sp>
        <p:nvSpPr>
          <p:cNvPr id="18" name="Title 1">
            <a:extLst>
              <a:ext uri="{FF2B5EF4-FFF2-40B4-BE49-F238E27FC236}">
                <a16:creationId xmlns:a16="http://schemas.microsoft.com/office/drawing/2014/main" id="{03782DBB-AB96-2B4F-B877-E73BA4490C96}"/>
              </a:ext>
            </a:extLst>
          </p:cNvPr>
          <p:cNvSpPr>
            <a:spLocks noGrp="1"/>
          </p:cNvSpPr>
          <p:nvPr>
            <p:ph type="title"/>
          </p:nvPr>
        </p:nvSpPr>
        <p:spPr>
          <a:xfrm>
            <a:off x="1285684" y="4040912"/>
            <a:ext cx="7453582" cy="812685"/>
          </a:xfrm>
          <a:prstGeom prst="rect">
            <a:avLst/>
          </a:prstGeom>
        </p:spPr>
        <p:txBody>
          <a:bodyPr/>
          <a:lstStyle>
            <a:lvl1pPr>
              <a:defRPr>
                <a:solidFill>
                  <a:srgbClr val="242458"/>
                </a:solidFill>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7A7B667E-0580-CB40-9844-58C3B9AC478C}"/>
              </a:ext>
            </a:extLst>
          </p:cNvPr>
          <p:cNvSpPr>
            <a:spLocks noGrp="1"/>
          </p:cNvSpPr>
          <p:nvPr>
            <p:ph sz="half" idx="2"/>
          </p:nvPr>
        </p:nvSpPr>
        <p:spPr>
          <a:xfrm>
            <a:off x="1285685" y="5009227"/>
            <a:ext cx="7453582" cy="1409388"/>
          </a:xfrm>
          <a:prstGeom prst="rect">
            <a:avLst/>
          </a:prstGeom>
        </p:spPr>
        <p:txBody>
          <a:bodyPr>
            <a:normAutofit/>
          </a:bodyPr>
          <a:lstStyle>
            <a:lvl1pPr marL="0" indent="0">
              <a:buNone/>
              <a:defRPr sz="1600">
                <a:solidFill>
                  <a:srgbClr val="242458"/>
                </a:solidFill>
              </a:defRPr>
            </a:lvl1pPr>
            <a:lvl2pPr>
              <a:defRPr sz="1400">
                <a:solidFill>
                  <a:srgbClr val="242458"/>
                </a:solidFill>
              </a:defRPr>
            </a:lvl2pPr>
            <a:lvl3pPr>
              <a:defRPr sz="1200">
                <a:solidFill>
                  <a:srgbClr val="242458"/>
                </a:solidFill>
              </a:defRPr>
            </a:lvl3pPr>
            <a:lvl4pPr>
              <a:defRPr sz="1100">
                <a:solidFill>
                  <a:srgbClr val="242458"/>
                </a:solidFill>
              </a:defRPr>
            </a:lvl4pPr>
            <a:lvl5pPr>
              <a:defRPr sz="1100">
                <a:solidFill>
                  <a:srgbClr val="24245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descr="Text&#10;&#10;Description automatically generated">
            <a:extLst>
              <a:ext uri="{FF2B5EF4-FFF2-40B4-BE49-F238E27FC236}">
                <a16:creationId xmlns:a16="http://schemas.microsoft.com/office/drawing/2014/main" id="{D5ABA2ED-EBC8-3926-2E5B-3C308DD5B6F6}"/>
              </a:ext>
            </a:extLst>
          </p:cNvPr>
          <p:cNvPicPr>
            <a:picLocks noChangeAspect="1"/>
          </p:cNvPicPr>
          <p:nvPr userDrawn="1"/>
        </p:nvPicPr>
        <p:blipFill>
          <a:blip r:embed="rId3"/>
          <a:stretch>
            <a:fillRect/>
          </a:stretch>
        </p:blipFill>
        <p:spPr>
          <a:xfrm>
            <a:off x="9580242" y="6312023"/>
            <a:ext cx="2385685" cy="310965"/>
          </a:xfrm>
          <a:prstGeom prst="rect">
            <a:avLst/>
          </a:prstGeom>
        </p:spPr>
      </p:pic>
    </p:spTree>
    <p:extLst>
      <p:ext uri="{BB962C8B-B14F-4D97-AF65-F5344CB8AC3E}">
        <p14:creationId xmlns:p14="http://schemas.microsoft.com/office/powerpoint/2010/main" val="603386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65897-853F-1C47-BBDF-85C2848C97EF}"/>
              </a:ext>
            </a:extLst>
          </p:cNvPr>
          <p:cNvSpPr>
            <a:spLocks noGrp="1"/>
          </p:cNvSpPr>
          <p:nvPr>
            <p:ph type="ctrTitle"/>
          </p:nvPr>
        </p:nvSpPr>
        <p:spPr>
          <a:xfrm>
            <a:off x="999744" y="3429000"/>
            <a:ext cx="7010400" cy="1301496"/>
          </a:xfrm>
          <a:prstGeom prst="rect">
            <a:avLst/>
          </a:prstGeom>
        </p:spPr>
        <p:txBody>
          <a:bodyPr anchor="b">
            <a:normAutofit/>
          </a:bodyPr>
          <a:lstStyle>
            <a:lvl1pPr algn="l">
              <a:defRPr sz="4500">
                <a:solidFill>
                  <a:srgbClr val="242458"/>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B48219D-5749-0345-872E-2A8479BE9D4D}"/>
              </a:ext>
            </a:extLst>
          </p:cNvPr>
          <p:cNvSpPr>
            <a:spLocks noGrp="1"/>
          </p:cNvSpPr>
          <p:nvPr>
            <p:ph type="subTitle" idx="1"/>
          </p:nvPr>
        </p:nvSpPr>
        <p:spPr>
          <a:xfrm>
            <a:off x="999744" y="5003076"/>
            <a:ext cx="7010400" cy="879250"/>
          </a:xfrm>
          <a:prstGeom prst="rect">
            <a:avLst/>
          </a:prstGeom>
        </p:spPr>
        <p:txBody>
          <a:bodyPr>
            <a:normAutofit/>
          </a:bodyPr>
          <a:lstStyle>
            <a:lvl1pPr marL="0" indent="0" algn="l">
              <a:buNone/>
              <a:defRPr sz="1600">
                <a:solidFill>
                  <a:srgbClr val="24245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Text Placeholder 6">
            <a:extLst>
              <a:ext uri="{FF2B5EF4-FFF2-40B4-BE49-F238E27FC236}">
                <a16:creationId xmlns:a16="http://schemas.microsoft.com/office/drawing/2014/main" id="{A2ED68D8-6A88-EEE7-E1E8-42327CBD2E31}"/>
              </a:ext>
            </a:extLst>
          </p:cNvPr>
          <p:cNvSpPr>
            <a:spLocks noGrp="1"/>
          </p:cNvSpPr>
          <p:nvPr>
            <p:ph type="body" sz="quarter" idx="10" hasCustomPrompt="1"/>
          </p:nvPr>
        </p:nvSpPr>
        <p:spPr>
          <a:xfrm>
            <a:off x="999743" y="6098345"/>
            <a:ext cx="7010399" cy="229759"/>
          </a:xfrm>
          <a:prstGeom prst="rect">
            <a:avLst/>
          </a:prstGeom>
        </p:spPr>
        <p:txBody>
          <a:bodyPr/>
          <a:lstStyle>
            <a:lvl1pPr marL="0" indent="0">
              <a:buNone/>
              <a:defRPr sz="1050">
                <a:solidFill>
                  <a:srgbClr val="242457"/>
                </a:solidFill>
              </a:defRPr>
            </a:lvl1pPr>
          </a:lstStyle>
          <a:p>
            <a:pPr lvl="0"/>
            <a:r>
              <a:rPr lang="en-US" dirty="0"/>
              <a:t>[Government Security Classification] </a:t>
            </a:r>
          </a:p>
        </p:txBody>
      </p:sp>
    </p:spTree>
    <p:extLst>
      <p:ext uri="{BB962C8B-B14F-4D97-AF65-F5344CB8AC3E}">
        <p14:creationId xmlns:p14="http://schemas.microsoft.com/office/powerpoint/2010/main" val="33051055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amp; image x 3 slide (7)">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6D9CA7-CE30-7B40-A628-A1A2EE2C4CE1}"/>
              </a:ext>
            </a:extLst>
          </p:cNvPr>
          <p:cNvPicPr>
            <a:picLocks noChangeAspect="1"/>
          </p:cNvPicPr>
          <p:nvPr userDrawn="1"/>
        </p:nvPicPr>
        <p:blipFill>
          <a:blip r:embed="rId2"/>
          <a:srcRect/>
          <a:stretch/>
        </p:blipFill>
        <p:spPr>
          <a:xfrm>
            <a:off x="0" y="0"/>
            <a:ext cx="12192000" cy="6858000"/>
          </a:xfrm>
          <a:prstGeom prst="rect">
            <a:avLst/>
          </a:prstGeom>
        </p:spPr>
      </p:pic>
      <p:sp>
        <p:nvSpPr>
          <p:cNvPr id="6" name="Picture Placeholder 16">
            <a:extLst>
              <a:ext uri="{FF2B5EF4-FFF2-40B4-BE49-F238E27FC236}">
                <a16:creationId xmlns:a16="http://schemas.microsoft.com/office/drawing/2014/main" id="{380F855C-7EDB-AF4A-81A5-CDA1C1567B21}"/>
              </a:ext>
            </a:extLst>
          </p:cNvPr>
          <p:cNvSpPr>
            <a:spLocks noGrp="1"/>
          </p:cNvSpPr>
          <p:nvPr>
            <p:ph type="pic" sz="quarter" idx="13"/>
          </p:nvPr>
        </p:nvSpPr>
        <p:spPr>
          <a:xfrm>
            <a:off x="810163" y="2456709"/>
            <a:ext cx="3397739" cy="3055751"/>
          </a:xfrm>
          <a:prstGeom prst="flowChartInputOutput">
            <a:avLst/>
          </a:prstGeom>
        </p:spPr>
        <p:txBody>
          <a:bodyPr/>
          <a:lstStyle>
            <a:lvl1pPr marL="0" indent="0">
              <a:buNone/>
              <a:defRPr>
                <a:solidFill>
                  <a:schemeClr val="bg1"/>
                </a:solidFill>
              </a:defRPr>
            </a:lvl1pPr>
          </a:lstStyle>
          <a:p>
            <a:r>
              <a:rPr lang="en-US"/>
              <a:t>Click icon to add picture</a:t>
            </a:r>
            <a:endParaRPr lang="en-US" dirty="0"/>
          </a:p>
        </p:txBody>
      </p:sp>
      <p:sp>
        <p:nvSpPr>
          <p:cNvPr id="9" name="Picture Placeholder 16">
            <a:extLst>
              <a:ext uri="{FF2B5EF4-FFF2-40B4-BE49-F238E27FC236}">
                <a16:creationId xmlns:a16="http://schemas.microsoft.com/office/drawing/2014/main" id="{55690421-3F35-8D4D-A34F-48A077B1ED1C}"/>
              </a:ext>
            </a:extLst>
          </p:cNvPr>
          <p:cNvSpPr>
            <a:spLocks noGrp="1"/>
          </p:cNvSpPr>
          <p:nvPr>
            <p:ph type="pic" sz="quarter" idx="14"/>
          </p:nvPr>
        </p:nvSpPr>
        <p:spPr>
          <a:xfrm>
            <a:off x="3965277" y="2456709"/>
            <a:ext cx="3397739" cy="3055751"/>
          </a:xfrm>
          <a:prstGeom prst="flowChartInputOutput">
            <a:avLst/>
          </a:prstGeom>
        </p:spPr>
        <p:txBody>
          <a:bodyPr/>
          <a:lstStyle>
            <a:lvl1pPr marL="0" indent="0">
              <a:buNone/>
              <a:defRPr>
                <a:solidFill>
                  <a:schemeClr val="bg1"/>
                </a:solidFill>
              </a:defRPr>
            </a:lvl1pPr>
          </a:lstStyle>
          <a:p>
            <a:r>
              <a:rPr lang="en-US"/>
              <a:t>Click icon to add picture</a:t>
            </a:r>
            <a:endParaRPr lang="en-US" dirty="0"/>
          </a:p>
        </p:txBody>
      </p:sp>
      <p:sp>
        <p:nvSpPr>
          <p:cNvPr id="10" name="Picture Placeholder 16">
            <a:extLst>
              <a:ext uri="{FF2B5EF4-FFF2-40B4-BE49-F238E27FC236}">
                <a16:creationId xmlns:a16="http://schemas.microsoft.com/office/drawing/2014/main" id="{0BF916EE-04DA-7E48-B419-D0E98D337265}"/>
              </a:ext>
            </a:extLst>
          </p:cNvPr>
          <p:cNvSpPr>
            <a:spLocks noGrp="1"/>
          </p:cNvSpPr>
          <p:nvPr>
            <p:ph type="pic" sz="quarter" idx="15"/>
          </p:nvPr>
        </p:nvSpPr>
        <p:spPr>
          <a:xfrm>
            <a:off x="7120391" y="2456709"/>
            <a:ext cx="3397739" cy="3055751"/>
          </a:xfrm>
          <a:prstGeom prst="flowChartInputOutput">
            <a:avLst/>
          </a:prstGeom>
        </p:spPr>
        <p:txBody>
          <a:bodyPr/>
          <a:lstStyle>
            <a:lvl1pPr marL="0" indent="0">
              <a:buNone/>
              <a:defRPr>
                <a:solidFill>
                  <a:schemeClr val="bg1"/>
                </a:solidFill>
              </a:defRPr>
            </a:lvl1pPr>
          </a:lstStyle>
          <a:p>
            <a:r>
              <a:rPr lang="en-US"/>
              <a:t>Click icon to add picture</a:t>
            </a:r>
            <a:endParaRPr lang="en-US" dirty="0"/>
          </a:p>
        </p:txBody>
      </p:sp>
      <p:sp>
        <p:nvSpPr>
          <p:cNvPr id="16" name="Title 1">
            <a:extLst>
              <a:ext uri="{FF2B5EF4-FFF2-40B4-BE49-F238E27FC236}">
                <a16:creationId xmlns:a16="http://schemas.microsoft.com/office/drawing/2014/main" id="{34B6329E-A35C-6246-B413-0D712AF681B4}"/>
              </a:ext>
            </a:extLst>
          </p:cNvPr>
          <p:cNvSpPr>
            <a:spLocks noGrp="1"/>
          </p:cNvSpPr>
          <p:nvPr>
            <p:ph type="title"/>
          </p:nvPr>
        </p:nvSpPr>
        <p:spPr>
          <a:xfrm>
            <a:off x="1283045" y="565573"/>
            <a:ext cx="4812956" cy="1325563"/>
          </a:xfrm>
          <a:prstGeom prst="rect">
            <a:avLst/>
          </a:prstGeom>
        </p:spPr>
        <p:txBody>
          <a:bodyPr anchor="ctr"/>
          <a:lstStyle>
            <a:lvl1pPr>
              <a:defRPr>
                <a:solidFill>
                  <a:schemeClr val="bg1"/>
                </a:solidFill>
              </a:defRPr>
            </a:lvl1pPr>
          </a:lstStyle>
          <a:p>
            <a:r>
              <a:rPr lang="en-US"/>
              <a:t>Click to edit Master title style</a:t>
            </a:r>
            <a:endParaRPr lang="en-US" dirty="0"/>
          </a:p>
        </p:txBody>
      </p:sp>
      <p:sp>
        <p:nvSpPr>
          <p:cNvPr id="18" name="Content Placeholder 3">
            <a:extLst>
              <a:ext uri="{FF2B5EF4-FFF2-40B4-BE49-F238E27FC236}">
                <a16:creationId xmlns:a16="http://schemas.microsoft.com/office/drawing/2014/main" id="{AE5D86C5-E0FB-8449-B34F-55AB615CAF6D}"/>
              </a:ext>
            </a:extLst>
          </p:cNvPr>
          <p:cNvSpPr>
            <a:spLocks noGrp="1"/>
          </p:cNvSpPr>
          <p:nvPr>
            <p:ph sz="half" idx="2"/>
          </p:nvPr>
        </p:nvSpPr>
        <p:spPr>
          <a:xfrm>
            <a:off x="6748040" y="667512"/>
            <a:ext cx="4580877" cy="1121684"/>
          </a:xfrm>
          <a:prstGeom prst="rect">
            <a:avLst/>
          </a:prstGeom>
        </p:spPr>
        <p:txBody>
          <a:bodyPr>
            <a:normAutofit/>
          </a:bodyPr>
          <a:lstStyle>
            <a:lvl1pPr marL="0" indent="0">
              <a:buNone/>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descr="Text&#10;&#10;Description automatically generated">
            <a:extLst>
              <a:ext uri="{FF2B5EF4-FFF2-40B4-BE49-F238E27FC236}">
                <a16:creationId xmlns:a16="http://schemas.microsoft.com/office/drawing/2014/main" id="{CED2BA19-C325-B6E7-3C3B-3757C5AA76AE}"/>
              </a:ext>
            </a:extLst>
          </p:cNvPr>
          <p:cNvPicPr>
            <a:picLocks noChangeAspect="1"/>
          </p:cNvPicPr>
          <p:nvPr userDrawn="1"/>
        </p:nvPicPr>
        <p:blipFill>
          <a:blip r:embed="rId3"/>
          <a:stretch>
            <a:fillRect/>
          </a:stretch>
        </p:blipFill>
        <p:spPr>
          <a:xfrm>
            <a:off x="9580242" y="6312023"/>
            <a:ext cx="2385685" cy="310965"/>
          </a:xfrm>
          <a:prstGeom prst="rect">
            <a:avLst/>
          </a:prstGeom>
        </p:spPr>
      </p:pic>
    </p:spTree>
    <p:extLst>
      <p:ext uri="{BB962C8B-B14F-4D97-AF65-F5344CB8AC3E}">
        <p14:creationId xmlns:p14="http://schemas.microsoft.com/office/powerpoint/2010/main" val="27913756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CA1A5-F5EF-004E-A095-85749CB20308}"/>
              </a:ext>
            </a:extLst>
          </p:cNvPr>
          <p:cNvSpPr>
            <a:spLocks noGrp="1"/>
          </p:cNvSpPr>
          <p:nvPr>
            <p:ph type="title"/>
          </p:nvPr>
        </p:nvSpPr>
        <p:spPr>
          <a:xfrm>
            <a:off x="4362139" y="1218484"/>
            <a:ext cx="5267894" cy="1325563"/>
          </a:xfrm>
          <a:prstGeom prst="rect">
            <a:avLst/>
          </a:prstGeom>
        </p:spPr>
        <p:txBody>
          <a:bodyPr>
            <a:normAutofit/>
          </a:bodyPr>
          <a:lstStyle>
            <a:lvl1pPr>
              <a:defRPr sz="4400">
                <a:solidFill>
                  <a:srgbClr val="242458"/>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6DB800C-74B1-B347-AD15-DCF3C91056FD}"/>
              </a:ext>
            </a:extLst>
          </p:cNvPr>
          <p:cNvSpPr>
            <a:spLocks noGrp="1"/>
          </p:cNvSpPr>
          <p:nvPr>
            <p:ph idx="1"/>
          </p:nvPr>
        </p:nvSpPr>
        <p:spPr>
          <a:xfrm>
            <a:off x="4362139" y="2892022"/>
            <a:ext cx="5267894" cy="2660753"/>
          </a:xfrm>
          <a:prstGeom prst="rect">
            <a:avLst/>
          </a:prstGeom>
        </p:spPr>
        <p:txBody>
          <a:bodyPr>
            <a:normAutofit/>
          </a:bodyPr>
          <a:lstStyle>
            <a:lvl1pPr marL="0" indent="0">
              <a:buNone/>
              <a:defRPr sz="1600">
                <a:solidFill>
                  <a:srgbClr val="242458"/>
                </a:solidFill>
              </a:defRPr>
            </a:lvl1pPr>
            <a:lvl2pPr>
              <a:defRPr sz="1400">
                <a:solidFill>
                  <a:srgbClr val="242458"/>
                </a:solidFill>
              </a:defRPr>
            </a:lvl2pPr>
            <a:lvl3pPr>
              <a:defRPr sz="1200">
                <a:solidFill>
                  <a:srgbClr val="242458"/>
                </a:solidFill>
              </a:defRPr>
            </a:lvl3pPr>
            <a:lvl4pPr>
              <a:defRPr sz="1100">
                <a:solidFill>
                  <a:srgbClr val="242458"/>
                </a:solidFill>
              </a:defRPr>
            </a:lvl4pPr>
            <a:lvl5pPr>
              <a:defRPr sz="1100">
                <a:solidFill>
                  <a:srgbClr val="24245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72B8A997-7B4E-0FEB-E1C8-3673553C79CF}"/>
              </a:ext>
            </a:extLst>
          </p:cNvPr>
          <p:cNvPicPr>
            <a:picLocks noChangeAspect="1"/>
          </p:cNvPicPr>
          <p:nvPr userDrawn="1"/>
        </p:nvPicPr>
        <p:blipFill>
          <a:blip r:embed="rId2"/>
          <a:srcRect/>
          <a:stretch/>
        </p:blipFill>
        <p:spPr>
          <a:xfrm>
            <a:off x="0" y="0"/>
            <a:ext cx="12192000" cy="6858000"/>
          </a:xfrm>
          <a:prstGeom prst="rect">
            <a:avLst/>
          </a:prstGeom>
        </p:spPr>
      </p:pic>
      <p:pic>
        <p:nvPicPr>
          <p:cNvPr id="4" name="Picture 3" descr="Text&#10;&#10;Description automatically generated">
            <a:extLst>
              <a:ext uri="{FF2B5EF4-FFF2-40B4-BE49-F238E27FC236}">
                <a16:creationId xmlns:a16="http://schemas.microsoft.com/office/drawing/2014/main" id="{4961F439-0D1A-5301-13F7-BB4BF4D5C4A2}"/>
              </a:ext>
            </a:extLst>
          </p:cNvPr>
          <p:cNvPicPr>
            <a:picLocks noChangeAspect="1"/>
          </p:cNvPicPr>
          <p:nvPr userDrawn="1"/>
        </p:nvPicPr>
        <p:blipFill>
          <a:blip r:embed="rId3"/>
          <a:stretch>
            <a:fillRect/>
          </a:stretch>
        </p:blipFill>
        <p:spPr>
          <a:xfrm>
            <a:off x="9580242" y="6312023"/>
            <a:ext cx="2385685" cy="310965"/>
          </a:xfrm>
          <a:prstGeom prst="rect">
            <a:avLst/>
          </a:prstGeom>
        </p:spPr>
      </p:pic>
    </p:spTree>
    <p:extLst>
      <p:ext uri="{BB962C8B-B14F-4D97-AF65-F5344CB8AC3E}">
        <p14:creationId xmlns:p14="http://schemas.microsoft.com/office/powerpoint/2010/main" val="19064099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pic>
        <p:nvPicPr>
          <p:cNvPr id="10" name="Picture 9" descr="Graphical user interface&#10;&#10;Description automatically generated with medium confidence">
            <a:extLst>
              <a:ext uri="{FF2B5EF4-FFF2-40B4-BE49-F238E27FC236}">
                <a16:creationId xmlns:a16="http://schemas.microsoft.com/office/drawing/2014/main" id="{40FACE12-3E9C-439C-3042-E5786402F00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56147DA1-8FCD-B246-A776-7A97708B290E}"/>
              </a:ext>
            </a:extLst>
          </p:cNvPr>
          <p:cNvSpPr>
            <a:spLocks noGrp="1"/>
          </p:cNvSpPr>
          <p:nvPr>
            <p:ph type="title"/>
          </p:nvPr>
        </p:nvSpPr>
        <p:spPr>
          <a:xfrm>
            <a:off x="879390" y="663261"/>
            <a:ext cx="2844113" cy="2765739"/>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8" name="Text Placeholder 13">
            <a:extLst>
              <a:ext uri="{FF2B5EF4-FFF2-40B4-BE49-F238E27FC236}">
                <a16:creationId xmlns:a16="http://schemas.microsoft.com/office/drawing/2014/main" id="{E4146FA0-8F23-7240-9F4D-EAC8FEB64271}"/>
              </a:ext>
            </a:extLst>
          </p:cNvPr>
          <p:cNvSpPr>
            <a:spLocks noGrp="1"/>
          </p:cNvSpPr>
          <p:nvPr>
            <p:ph type="body" sz="quarter" idx="13"/>
          </p:nvPr>
        </p:nvSpPr>
        <p:spPr>
          <a:xfrm>
            <a:off x="879391" y="3701378"/>
            <a:ext cx="2844113" cy="1949663"/>
          </a:xfrm>
          <a:prstGeom prst="rect">
            <a:avLst/>
          </a:prstGeom>
        </p:spPr>
        <p:txBody>
          <a:bodyPr>
            <a:noAutofit/>
          </a:bodyPr>
          <a:lstStyle>
            <a:lvl1pPr marL="0" indent="0">
              <a:buNone/>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a:extLst>
              <a:ext uri="{FF2B5EF4-FFF2-40B4-BE49-F238E27FC236}">
                <a16:creationId xmlns:a16="http://schemas.microsoft.com/office/drawing/2014/main" id="{035C93EC-0D52-074D-8BBC-1C2E5580EC59}"/>
              </a:ext>
            </a:extLst>
          </p:cNvPr>
          <p:cNvSpPr>
            <a:spLocks noGrp="1"/>
          </p:cNvSpPr>
          <p:nvPr>
            <p:ph sz="half" idx="2"/>
          </p:nvPr>
        </p:nvSpPr>
        <p:spPr>
          <a:xfrm>
            <a:off x="4769708" y="1713469"/>
            <a:ext cx="5189838" cy="3937571"/>
          </a:xfrm>
          <a:prstGeom prst="rect">
            <a:avLst/>
          </a:prstGeom>
        </p:spPr>
        <p:txBody>
          <a:bodyPr>
            <a:normAutofit/>
          </a:bodyPr>
          <a:lstStyle>
            <a:lvl1pPr marL="0" indent="0">
              <a:buNone/>
              <a:defRPr sz="1600">
                <a:solidFill>
                  <a:srgbClr val="242458"/>
                </a:solidFill>
              </a:defRPr>
            </a:lvl1pPr>
            <a:lvl2pPr>
              <a:defRPr sz="1400">
                <a:solidFill>
                  <a:srgbClr val="242458"/>
                </a:solidFill>
              </a:defRPr>
            </a:lvl2pPr>
            <a:lvl3pPr>
              <a:defRPr sz="1200">
                <a:solidFill>
                  <a:srgbClr val="242458"/>
                </a:solidFill>
              </a:defRPr>
            </a:lvl3pPr>
            <a:lvl4pPr>
              <a:defRPr sz="1100">
                <a:solidFill>
                  <a:srgbClr val="242458"/>
                </a:solidFill>
              </a:defRPr>
            </a:lvl4pPr>
            <a:lvl5pPr>
              <a:defRPr sz="1100">
                <a:solidFill>
                  <a:srgbClr val="24245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descr="Text&#10;&#10;Description automatically generated">
            <a:extLst>
              <a:ext uri="{FF2B5EF4-FFF2-40B4-BE49-F238E27FC236}">
                <a16:creationId xmlns:a16="http://schemas.microsoft.com/office/drawing/2014/main" id="{091D8523-7F43-006F-1AC8-EEA61680B1BA}"/>
              </a:ext>
            </a:extLst>
          </p:cNvPr>
          <p:cNvPicPr>
            <a:picLocks noChangeAspect="1"/>
          </p:cNvPicPr>
          <p:nvPr userDrawn="1"/>
        </p:nvPicPr>
        <p:blipFill>
          <a:blip r:embed="rId3"/>
          <a:stretch>
            <a:fillRect/>
          </a:stretch>
        </p:blipFill>
        <p:spPr>
          <a:xfrm>
            <a:off x="9580242" y="6312023"/>
            <a:ext cx="2385685" cy="310965"/>
          </a:xfrm>
          <a:prstGeom prst="rect">
            <a:avLst/>
          </a:prstGeom>
        </p:spPr>
      </p:pic>
    </p:spTree>
    <p:extLst>
      <p:ext uri="{BB962C8B-B14F-4D97-AF65-F5344CB8AC3E}">
        <p14:creationId xmlns:p14="http://schemas.microsoft.com/office/powerpoint/2010/main" val="3046906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x 2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icture Placeholder 16">
            <a:extLst>
              <a:ext uri="{FF2B5EF4-FFF2-40B4-BE49-F238E27FC236}">
                <a16:creationId xmlns:a16="http://schemas.microsoft.com/office/drawing/2014/main" id="{55690421-3F35-8D4D-A34F-48A077B1ED1C}"/>
              </a:ext>
            </a:extLst>
          </p:cNvPr>
          <p:cNvSpPr>
            <a:spLocks noGrp="1"/>
          </p:cNvSpPr>
          <p:nvPr>
            <p:ph type="pic" sz="quarter" idx="14"/>
          </p:nvPr>
        </p:nvSpPr>
        <p:spPr>
          <a:xfrm>
            <a:off x="5799920" y="685097"/>
            <a:ext cx="5530415" cy="4315626"/>
          </a:xfrm>
          <a:prstGeom prst="flowChartInputOutput">
            <a:avLst/>
          </a:prstGeom>
        </p:spPr>
        <p:txBody>
          <a:bodyPr/>
          <a:lstStyle>
            <a:lvl1pPr marL="0" indent="0">
              <a:buNone/>
              <a:defRPr>
                <a:solidFill>
                  <a:schemeClr val="bg1"/>
                </a:solidFill>
              </a:defRPr>
            </a:lvl1pPr>
          </a:lstStyle>
          <a:p>
            <a:r>
              <a:rPr lang="en-US"/>
              <a:t>Click icon to add picture</a:t>
            </a:r>
            <a:endParaRPr lang="en-US" dirty="0"/>
          </a:p>
        </p:txBody>
      </p:sp>
      <p:sp>
        <p:nvSpPr>
          <p:cNvPr id="8" name="Picture Placeholder 16">
            <a:extLst>
              <a:ext uri="{FF2B5EF4-FFF2-40B4-BE49-F238E27FC236}">
                <a16:creationId xmlns:a16="http://schemas.microsoft.com/office/drawing/2014/main" id="{42DD98AB-18FD-DC45-A6BA-D0327EBB0175}"/>
              </a:ext>
            </a:extLst>
          </p:cNvPr>
          <p:cNvSpPr>
            <a:spLocks noGrp="1"/>
          </p:cNvSpPr>
          <p:nvPr>
            <p:ph type="pic" sz="quarter" idx="15"/>
          </p:nvPr>
        </p:nvSpPr>
        <p:spPr>
          <a:xfrm>
            <a:off x="861665" y="1376694"/>
            <a:ext cx="5530415" cy="4315626"/>
          </a:xfrm>
          <a:prstGeom prst="flowChartInputOutput">
            <a:avLst/>
          </a:prstGeom>
        </p:spPr>
        <p:txBody>
          <a:bodyPr/>
          <a:lstStyle>
            <a:lvl1pPr marL="0" indent="0">
              <a:buNone/>
              <a:defRPr>
                <a:solidFill>
                  <a:schemeClr val="bg1"/>
                </a:solidFill>
              </a:defRPr>
            </a:lvl1pPr>
          </a:lstStyle>
          <a:p>
            <a:r>
              <a:rPr lang="en-US"/>
              <a:t>Click icon to add picture</a:t>
            </a:r>
            <a:endParaRPr lang="en-US" dirty="0"/>
          </a:p>
        </p:txBody>
      </p:sp>
      <p:pic>
        <p:nvPicPr>
          <p:cNvPr id="2" name="Picture 1" descr="Text&#10;&#10;Description automatically generated">
            <a:extLst>
              <a:ext uri="{FF2B5EF4-FFF2-40B4-BE49-F238E27FC236}">
                <a16:creationId xmlns:a16="http://schemas.microsoft.com/office/drawing/2014/main" id="{6D489B9A-7B8E-4627-2B2F-3C3470BD558E}"/>
              </a:ext>
            </a:extLst>
          </p:cNvPr>
          <p:cNvPicPr>
            <a:picLocks noChangeAspect="1"/>
          </p:cNvPicPr>
          <p:nvPr userDrawn="1"/>
        </p:nvPicPr>
        <p:blipFill>
          <a:blip r:embed="rId3"/>
          <a:stretch>
            <a:fillRect/>
          </a:stretch>
        </p:blipFill>
        <p:spPr>
          <a:xfrm>
            <a:off x="9580242" y="6312023"/>
            <a:ext cx="2385685" cy="310965"/>
          </a:xfrm>
          <a:prstGeom prst="rect">
            <a:avLst/>
          </a:prstGeom>
        </p:spPr>
      </p:pic>
    </p:spTree>
    <p:extLst>
      <p:ext uri="{BB962C8B-B14F-4D97-AF65-F5344CB8AC3E}">
        <p14:creationId xmlns:p14="http://schemas.microsoft.com/office/powerpoint/2010/main" val="15021592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slide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999FF5-FB5A-1943-B2A6-6A486457075E}"/>
              </a:ext>
            </a:extLst>
          </p:cNvPr>
          <p:cNvPicPr>
            <a:picLocks noChangeAspect="1"/>
          </p:cNvPicPr>
          <p:nvPr userDrawn="1"/>
        </p:nvPicPr>
        <p:blipFill>
          <a:blip r:embed="rId2"/>
          <a:srcRect l="7801" r="7801"/>
          <a:stretch/>
        </p:blipFill>
        <p:spPr>
          <a:xfrm>
            <a:off x="0" y="0"/>
            <a:ext cx="10289894" cy="6858000"/>
          </a:xfrm>
          <a:prstGeom prst="rect">
            <a:avLst/>
          </a:prstGeom>
        </p:spPr>
      </p:pic>
      <p:sp>
        <p:nvSpPr>
          <p:cNvPr id="2" name="Title 1">
            <a:extLst>
              <a:ext uri="{FF2B5EF4-FFF2-40B4-BE49-F238E27FC236}">
                <a16:creationId xmlns:a16="http://schemas.microsoft.com/office/drawing/2014/main" id="{2AF0349C-FD03-3C43-B224-38F2389F29FF}"/>
              </a:ext>
            </a:extLst>
          </p:cNvPr>
          <p:cNvSpPr>
            <a:spLocks noGrp="1"/>
          </p:cNvSpPr>
          <p:nvPr>
            <p:ph type="title"/>
          </p:nvPr>
        </p:nvSpPr>
        <p:spPr>
          <a:xfrm>
            <a:off x="839788" y="1403535"/>
            <a:ext cx="3512756" cy="4050930"/>
          </a:xfrm>
          <a:prstGeom prst="rect">
            <a:avLst/>
          </a:prstGeom>
        </p:spPr>
        <p:txBody>
          <a:bodyPr anchor="ctr"/>
          <a:lstStyle>
            <a:lvl1pPr>
              <a:defRPr sz="3200">
                <a:solidFill>
                  <a:schemeClr val="bg1"/>
                </a:solidFill>
              </a:defRPr>
            </a:lvl1pPr>
          </a:lstStyle>
          <a:p>
            <a:r>
              <a:rPr lang="en-US"/>
              <a:t>Click to edit Master title style</a:t>
            </a:r>
            <a:endParaRPr lang="en-US" dirty="0"/>
          </a:p>
        </p:txBody>
      </p:sp>
      <p:sp>
        <p:nvSpPr>
          <p:cNvPr id="11" name="Picture Placeholder 9">
            <a:extLst>
              <a:ext uri="{FF2B5EF4-FFF2-40B4-BE49-F238E27FC236}">
                <a16:creationId xmlns:a16="http://schemas.microsoft.com/office/drawing/2014/main" id="{3760785D-4626-AA44-B688-E947D59190C2}"/>
              </a:ext>
            </a:extLst>
          </p:cNvPr>
          <p:cNvSpPr>
            <a:spLocks noGrp="1"/>
          </p:cNvSpPr>
          <p:nvPr>
            <p:ph type="pic" sz="quarter" idx="10"/>
          </p:nvPr>
        </p:nvSpPr>
        <p:spPr>
          <a:xfrm>
            <a:off x="3566001" y="-8467"/>
            <a:ext cx="8625998" cy="6897505"/>
          </a:xfrm>
          <a:custGeom>
            <a:avLst/>
            <a:gdLst>
              <a:gd name="connsiteX0" fmla="*/ 0 w 8107362"/>
              <a:gd name="connsiteY0" fmla="*/ 0 h 6867525"/>
              <a:gd name="connsiteX1" fmla="*/ 8107362 w 8107362"/>
              <a:gd name="connsiteY1" fmla="*/ 0 h 6867525"/>
              <a:gd name="connsiteX2" fmla="*/ 8107362 w 8107362"/>
              <a:gd name="connsiteY2" fmla="*/ 6867525 h 6867525"/>
              <a:gd name="connsiteX3" fmla="*/ 0 w 8107362"/>
              <a:gd name="connsiteY3" fmla="*/ 6867525 h 6867525"/>
              <a:gd name="connsiteX4" fmla="*/ 0 w 8107362"/>
              <a:gd name="connsiteY4" fmla="*/ 0 h 6867525"/>
              <a:gd name="connsiteX0" fmla="*/ 3377184 w 8107362"/>
              <a:gd name="connsiteY0" fmla="*/ 0 h 6867525"/>
              <a:gd name="connsiteX1" fmla="*/ 8107362 w 8107362"/>
              <a:gd name="connsiteY1" fmla="*/ 0 h 6867525"/>
              <a:gd name="connsiteX2" fmla="*/ 8107362 w 8107362"/>
              <a:gd name="connsiteY2" fmla="*/ 6867525 h 6867525"/>
              <a:gd name="connsiteX3" fmla="*/ 0 w 8107362"/>
              <a:gd name="connsiteY3" fmla="*/ 6867525 h 6867525"/>
              <a:gd name="connsiteX4" fmla="*/ 3377184 w 8107362"/>
              <a:gd name="connsiteY4" fmla="*/ 0 h 6867525"/>
              <a:gd name="connsiteX0" fmla="*/ 3416941 w 8147119"/>
              <a:gd name="connsiteY0" fmla="*/ 0 h 6877464"/>
              <a:gd name="connsiteX1" fmla="*/ 8147119 w 8147119"/>
              <a:gd name="connsiteY1" fmla="*/ 0 h 6877464"/>
              <a:gd name="connsiteX2" fmla="*/ 8147119 w 8147119"/>
              <a:gd name="connsiteY2" fmla="*/ 6867525 h 6877464"/>
              <a:gd name="connsiteX3" fmla="*/ 0 w 8147119"/>
              <a:gd name="connsiteY3" fmla="*/ 6877464 h 6877464"/>
              <a:gd name="connsiteX4" fmla="*/ 3416941 w 8147119"/>
              <a:gd name="connsiteY4" fmla="*/ 0 h 6877464"/>
              <a:gd name="connsiteX0" fmla="*/ 3367245 w 8147119"/>
              <a:gd name="connsiteY0" fmla="*/ 0 h 6877464"/>
              <a:gd name="connsiteX1" fmla="*/ 8147119 w 8147119"/>
              <a:gd name="connsiteY1" fmla="*/ 0 h 6877464"/>
              <a:gd name="connsiteX2" fmla="*/ 8147119 w 8147119"/>
              <a:gd name="connsiteY2" fmla="*/ 6867525 h 6877464"/>
              <a:gd name="connsiteX3" fmla="*/ 0 w 8147119"/>
              <a:gd name="connsiteY3" fmla="*/ 6877464 h 6877464"/>
              <a:gd name="connsiteX4" fmla="*/ 3367245 w 8147119"/>
              <a:gd name="connsiteY4" fmla="*/ 0 h 6877464"/>
              <a:gd name="connsiteX0" fmla="*/ 3836374 w 8147119"/>
              <a:gd name="connsiteY0" fmla="*/ 0 h 6877464"/>
              <a:gd name="connsiteX1" fmla="*/ 8147119 w 8147119"/>
              <a:gd name="connsiteY1" fmla="*/ 0 h 6877464"/>
              <a:gd name="connsiteX2" fmla="*/ 8147119 w 8147119"/>
              <a:gd name="connsiteY2" fmla="*/ 6867525 h 6877464"/>
              <a:gd name="connsiteX3" fmla="*/ 0 w 8147119"/>
              <a:gd name="connsiteY3" fmla="*/ 6877464 h 6877464"/>
              <a:gd name="connsiteX4" fmla="*/ 3836374 w 8147119"/>
              <a:gd name="connsiteY4" fmla="*/ 0 h 6877464"/>
              <a:gd name="connsiteX0" fmla="*/ 3800287 w 8111032"/>
              <a:gd name="connsiteY0" fmla="*/ 0 h 6889038"/>
              <a:gd name="connsiteX1" fmla="*/ 8111032 w 8111032"/>
              <a:gd name="connsiteY1" fmla="*/ 0 h 6889038"/>
              <a:gd name="connsiteX2" fmla="*/ 8111032 w 8111032"/>
              <a:gd name="connsiteY2" fmla="*/ 6867525 h 6889038"/>
              <a:gd name="connsiteX3" fmla="*/ 0 w 8111032"/>
              <a:gd name="connsiteY3" fmla="*/ 6889038 h 6889038"/>
              <a:gd name="connsiteX4" fmla="*/ 3800287 w 8111032"/>
              <a:gd name="connsiteY4" fmla="*/ 0 h 6889038"/>
              <a:gd name="connsiteX0" fmla="*/ 2964387 w 8111032"/>
              <a:gd name="connsiteY0" fmla="*/ 0 h 6897505"/>
              <a:gd name="connsiteX1" fmla="*/ 8111032 w 8111032"/>
              <a:gd name="connsiteY1" fmla="*/ 8467 h 6897505"/>
              <a:gd name="connsiteX2" fmla="*/ 8111032 w 8111032"/>
              <a:gd name="connsiteY2" fmla="*/ 6875992 h 6897505"/>
              <a:gd name="connsiteX3" fmla="*/ 0 w 8111032"/>
              <a:gd name="connsiteY3" fmla="*/ 6897505 h 6897505"/>
              <a:gd name="connsiteX4" fmla="*/ 2964387 w 8111032"/>
              <a:gd name="connsiteY4" fmla="*/ 0 h 6897505"/>
              <a:gd name="connsiteX0" fmla="*/ 3817885 w 8964530"/>
              <a:gd name="connsiteY0" fmla="*/ 0 h 6897505"/>
              <a:gd name="connsiteX1" fmla="*/ 8964530 w 8964530"/>
              <a:gd name="connsiteY1" fmla="*/ 8467 h 6897505"/>
              <a:gd name="connsiteX2" fmla="*/ 8964530 w 8964530"/>
              <a:gd name="connsiteY2" fmla="*/ 6875992 h 6897505"/>
              <a:gd name="connsiteX3" fmla="*/ 0 w 8964530"/>
              <a:gd name="connsiteY3" fmla="*/ 6897505 h 6897505"/>
              <a:gd name="connsiteX4" fmla="*/ 3817885 w 8964530"/>
              <a:gd name="connsiteY4" fmla="*/ 0 h 6897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4530" h="6897505">
                <a:moveTo>
                  <a:pt x="3817885" y="0"/>
                </a:moveTo>
                <a:lnTo>
                  <a:pt x="8964530" y="8467"/>
                </a:lnTo>
                <a:lnTo>
                  <a:pt x="8964530" y="6875992"/>
                </a:lnTo>
                <a:lnTo>
                  <a:pt x="0" y="6897505"/>
                </a:lnTo>
                <a:lnTo>
                  <a:pt x="3817885" y="0"/>
                </a:lnTo>
                <a:close/>
              </a:path>
            </a:pathLst>
          </a:custGeom>
        </p:spPr>
        <p:txBody>
          <a:bodyPr/>
          <a:lstStyle>
            <a:lvl1pPr marL="0" indent="0">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22935681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slide 2">
    <p:spTree>
      <p:nvGrpSpPr>
        <p:cNvPr id="1" name=""/>
        <p:cNvGrpSpPr/>
        <p:nvPr/>
      </p:nvGrpSpPr>
      <p:grpSpPr>
        <a:xfrm>
          <a:off x="0" y="0"/>
          <a:ext cx="0" cy="0"/>
          <a:chOff x="0" y="0"/>
          <a:chExt cx="0" cy="0"/>
        </a:xfrm>
      </p:grpSpPr>
      <p:sp>
        <p:nvSpPr>
          <p:cNvPr id="11" name="Picture Placeholder 9">
            <a:extLst>
              <a:ext uri="{FF2B5EF4-FFF2-40B4-BE49-F238E27FC236}">
                <a16:creationId xmlns:a16="http://schemas.microsoft.com/office/drawing/2014/main" id="{3760785D-4626-AA44-B688-E947D59190C2}"/>
              </a:ext>
            </a:extLst>
          </p:cNvPr>
          <p:cNvSpPr>
            <a:spLocks noGrp="1"/>
          </p:cNvSpPr>
          <p:nvPr>
            <p:ph type="pic" sz="quarter" idx="10"/>
          </p:nvPr>
        </p:nvSpPr>
        <p:spPr>
          <a:xfrm>
            <a:off x="4084638" y="0"/>
            <a:ext cx="8107362" cy="6867525"/>
          </a:xfrm>
          <a:custGeom>
            <a:avLst/>
            <a:gdLst>
              <a:gd name="connsiteX0" fmla="*/ 0 w 8107362"/>
              <a:gd name="connsiteY0" fmla="*/ 0 h 6867525"/>
              <a:gd name="connsiteX1" fmla="*/ 8107362 w 8107362"/>
              <a:gd name="connsiteY1" fmla="*/ 0 h 6867525"/>
              <a:gd name="connsiteX2" fmla="*/ 8107362 w 8107362"/>
              <a:gd name="connsiteY2" fmla="*/ 6867525 h 6867525"/>
              <a:gd name="connsiteX3" fmla="*/ 0 w 8107362"/>
              <a:gd name="connsiteY3" fmla="*/ 6867525 h 6867525"/>
              <a:gd name="connsiteX4" fmla="*/ 0 w 8107362"/>
              <a:gd name="connsiteY4" fmla="*/ 0 h 6867525"/>
              <a:gd name="connsiteX0" fmla="*/ 3377184 w 8107362"/>
              <a:gd name="connsiteY0" fmla="*/ 0 h 6867525"/>
              <a:gd name="connsiteX1" fmla="*/ 8107362 w 8107362"/>
              <a:gd name="connsiteY1" fmla="*/ 0 h 6867525"/>
              <a:gd name="connsiteX2" fmla="*/ 8107362 w 8107362"/>
              <a:gd name="connsiteY2" fmla="*/ 6867525 h 6867525"/>
              <a:gd name="connsiteX3" fmla="*/ 0 w 8107362"/>
              <a:gd name="connsiteY3" fmla="*/ 6867525 h 6867525"/>
              <a:gd name="connsiteX4" fmla="*/ 3377184 w 8107362"/>
              <a:gd name="connsiteY4" fmla="*/ 0 h 686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7362" h="6867525">
                <a:moveTo>
                  <a:pt x="3377184" y="0"/>
                </a:moveTo>
                <a:lnTo>
                  <a:pt x="8107362" y="0"/>
                </a:lnTo>
                <a:lnTo>
                  <a:pt x="8107362" y="6867525"/>
                </a:lnTo>
                <a:lnTo>
                  <a:pt x="0" y="6867525"/>
                </a:lnTo>
                <a:lnTo>
                  <a:pt x="3377184" y="0"/>
                </a:lnTo>
                <a:close/>
              </a:path>
            </a:pathLst>
          </a:custGeom>
        </p:spPr>
        <p:txBody>
          <a:bodyPr/>
          <a:lstStyle>
            <a:lvl1pPr marL="0" indent="0">
              <a:buNone/>
              <a:defRPr>
                <a:solidFill>
                  <a:srgbClr val="242458"/>
                </a:solidFill>
              </a:defRPr>
            </a:lvl1pPr>
          </a:lstStyle>
          <a:p>
            <a:r>
              <a:rPr lang="en-US"/>
              <a:t>Click icon to add picture</a:t>
            </a:r>
            <a:endParaRPr lang="en-US" dirty="0"/>
          </a:p>
        </p:txBody>
      </p:sp>
      <p:sp>
        <p:nvSpPr>
          <p:cNvPr id="5" name="Title 1">
            <a:extLst>
              <a:ext uri="{FF2B5EF4-FFF2-40B4-BE49-F238E27FC236}">
                <a16:creationId xmlns:a16="http://schemas.microsoft.com/office/drawing/2014/main" id="{C39F7F20-B988-0045-8743-935C945129DB}"/>
              </a:ext>
            </a:extLst>
          </p:cNvPr>
          <p:cNvSpPr>
            <a:spLocks noGrp="1"/>
          </p:cNvSpPr>
          <p:nvPr>
            <p:ph type="title"/>
          </p:nvPr>
        </p:nvSpPr>
        <p:spPr>
          <a:xfrm>
            <a:off x="839788" y="1403535"/>
            <a:ext cx="3512756" cy="4050930"/>
          </a:xfrm>
          <a:prstGeom prst="rect">
            <a:avLst/>
          </a:prstGeom>
        </p:spPr>
        <p:txBody>
          <a:bodyPr anchor="ctr"/>
          <a:lstStyle>
            <a:lvl1pPr>
              <a:defRPr sz="3200">
                <a:solidFill>
                  <a:srgbClr val="242458"/>
                </a:solidFill>
              </a:defRPr>
            </a:lvl1pPr>
          </a:lstStyle>
          <a:p>
            <a:r>
              <a:rPr lang="en-US"/>
              <a:t>Click to edit Master title style</a:t>
            </a:r>
            <a:endParaRPr lang="en-US" dirty="0"/>
          </a:p>
        </p:txBody>
      </p:sp>
    </p:spTree>
    <p:extLst>
      <p:ext uri="{BB962C8B-B14F-4D97-AF65-F5344CB8AC3E}">
        <p14:creationId xmlns:p14="http://schemas.microsoft.com/office/powerpoint/2010/main" val="613499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reak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0349C-FD03-3C43-B224-38F2389F29FF}"/>
              </a:ext>
            </a:extLst>
          </p:cNvPr>
          <p:cNvSpPr>
            <a:spLocks noGrp="1"/>
          </p:cNvSpPr>
          <p:nvPr>
            <p:ph type="title"/>
          </p:nvPr>
        </p:nvSpPr>
        <p:spPr>
          <a:xfrm>
            <a:off x="6959234" y="1403535"/>
            <a:ext cx="3512756" cy="4050930"/>
          </a:xfrm>
          <a:prstGeom prst="rect">
            <a:avLst/>
          </a:prstGeom>
        </p:spPr>
        <p:txBody>
          <a:bodyPr anchor="ctr"/>
          <a:lstStyle>
            <a:lvl1pPr>
              <a:defRPr sz="3200">
                <a:solidFill>
                  <a:srgbClr val="242458"/>
                </a:solidFill>
              </a:defRPr>
            </a:lvl1pPr>
          </a:lstStyle>
          <a:p>
            <a:r>
              <a:rPr lang="en-US"/>
              <a:t>Click to edit Master title style</a:t>
            </a:r>
            <a:endParaRPr lang="en-US" dirty="0"/>
          </a:p>
        </p:txBody>
      </p:sp>
      <p:pic>
        <p:nvPicPr>
          <p:cNvPr id="3" name="Picture 2" descr="Text&#10;&#10;Description automatically generated">
            <a:extLst>
              <a:ext uri="{FF2B5EF4-FFF2-40B4-BE49-F238E27FC236}">
                <a16:creationId xmlns:a16="http://schemas.microsoft.com/office/drawing/2014/main" id="{E791C9D9-92A3-D6D3-3EBB-D1CDA22AA93F}"/>
              </a:ext>
            </a:extLst>
          </p:cNvPr>
          <p:cNvPicPr>
            <a:picLocks noChangeAspect="1"/>
          </p:cNvPicPr>
          <p:nvPr userDrawn="1"/>
        </p:nvPicPr>
        <p:blipFill>
          <a:blip r:embed="rId3"/>
          <a:stretch>
            <a:fillRect/>
          </a:stretch>
        </p:blipFill>
        <p:spPr>
          <a:xfrm>
            <a:off x="9580242" y="6312023"/>
            <a:ext cx="2385685" cy="310965"/>
          </a:xfrm>
          <a:prstGeom prst="rect">
            <a:avLst/>
          </a:prstGeom>
        </p:spPr>
      </p:pic>
    </p:spTree>
    <p:extLst>
      <p:ext uri="{BB962C8B-B14F-4D97-AF65-F5344CB8AC3E}">
        <p14:creationId xmlns:p14="http://schemas.microsoft.com/office/powerpoint/2010/main" val="4287540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reak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0349C-FD03-3C43-B224-38F2389F29FF}"/>
              </a:ext>
            </a:extLst>
          </p:cNvPr>
          <p:cNvSpPr>
            <a:spLocks noGrp="1"/>
          </p:cNvSpPr>
          <p:nvPr>
            <p:ph type="title"/>
          </p:nvPr>
        </p:nvSpPr>
        <p:spPr>
          <a:xfrm>
            <a:off x="1261817" y="1403535"/>
            <a:ext cx="9158089" cy="4050930"/>
          </a:xfrm>
          <a:prstGeom prst="rect">
            <a:avLst/>
          </a:prstGeom>
        </p:spPr>
        <p:txBody>
          <a:bodyPr anchor="b"/>
          <a:lstStyle>
            <a:lvl1pPr>
              <a:defRPr sz="3200">
                <a:solidFill>
                  <a:srgbClr val="242458"/>
                </a:solidFill>
              </a:defRPr>
            </a:lvl1pPr>
          </a:lstStyle>
          <a:p>
            <a:r>
              <a:rPr lang="en-US"/>
              <a:t>Click to edit Master title style</a:t>
            </a:r>
            <a:endParaRPr lang="en-US" dirty="0"/>
          </a:p>
        </p:txBody>
      </p:sp>
      <p:pic>
        <p:nvPicPr>
          <p:cNvPr id="3" name="Picture 2" descr="Text&#10;&#10;Description automatically generated">
            <a:extLst>
              <a:ext uri="{FF2B5EF4-FFF2-40B4-BE49-F238E27FC236}">
                <a16:creationId xmlns:a16="http://schemas.microsoft.com/office/drawing/2014/main" id="{BBA1C41B-CAE2-60BC-CFE3-186E53BDE72A}"/>
              </a:ext>
            </a:extLst>
          </p:cNvPr>
          <p:cNvPicPr>
            <a:picLocks noChangeAspect="1"/>
          </p:cNvPicPr>
          <p:nvPr userDrawn="1"/>
        </p:nvPicPr>
        <p:blipFill>
          <a:blip r:embed="rId3"/>
          <a:stretch>
            <a:fillRect/>
          </a:stretch>
        </p:blipFill>
        <p:spPr>
          <a:xfrm>
            <a:off x="9580242" y="6312023"/>
            <a:ext cx="2385685" cy="310965"/>
          </a:xfrm>
          <a:prstGeom prst="rect">
            <a:avLst/>
          </a:prstGeom>
        </p:spPr>
      </p:pic>
    </p:spTree>
    <p:extLst>
      <p:ext uri="{BB962C8B-B14F-4D97-AF65-F5344CB8AC3E}">
        <p14:creationId xmlns:p14="http://schemas.microsoft.com/office/powerpoint/2010/main" val="40701477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reak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0349C-FD03-3C43-B224-38F2389F29FF}"/>
              </a:ext>
            </a:extLst>
          </p:cNvPr>
          <p:cNvSpPr>
            <a:spLocks noGrp="1"/>
          </p:cNvSpPr>
          <p:nvPr>
            <p:ph type="title"/>
          </p:nvPr>
        </p:nvSpPr>
        <p:spPr>
          <a:xfrm>
            <a:off x="1261819" y="1403535"/>
            <a:ext cx="3512756" cy="4050930"/>
          </a:xfrm>
          <a:prstGeom prst="rect">
            <a:avLst/>
          </a:prstGeom>
        </p:spPr>
        <p:txBody>
          <a:bodyPr anchor="ctr"/>
          <a:lstStyle>
            <a:lvl1pPr>
              <a:defRPr sz="3200">
                <a:solidFill>
                  <a:schemeClr val="bg1"/>
                </a:solidFill>
              </a:defRPr>
            </a:lvl1pPr>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8BAD50D4-7FB9-1D4D-98C6-815859C97BBE}"/>
              </a:ext>
            </a:extLst>
          </p:cNvPr>
          <p:cNvSpPr>
            <a:spLocks noGrp="1"/>
          </p:cNvSpPr>
          <p:nvPr>
            <p:ph type="pic" sz="quarter" idx="10"/>
          </p:nvPr>
        </p:nvSpPr>
        <p:spPr>
          <a:xfrm>
            <a:off x="4511162" y="-26508"/>
            <a:ext cx="10572509" cy="6930374"/>
          </a:xfrm>
          <a:custGeom>
            <a:avLst/>
            <a:gdLst>
              <a:gd name="connsiteX0" fmla="*/ 0 w 7637462"/>
              <a:gd name="connsiteY0" fmla="*/ 0 h 6858000"/>
              <a:gd name="connsiteX1" fmla="*/ 4208462 w 7637462"/>
              <a:gd name="connsiteY1" fmla="*/ 0 h 6858000"/>
              <a:gd name="connsiteX2" fmla="*/ 7637462 w 7637462"/>
              <a:gd name="connsiteY2" fmla="*/ 3429000 h 6858000"/>
              <a:gd name="connsiteX3" fmla="*/ 4208462 w 7637462"/>
              <a:gd name="connsiteY3" fmla="*/ 6858000 h 6858000"/>
              <a:gd name="connsiteX4" fmla="*/ 0 w 7637462"/>
              <a:gd name="connsiteY4" fmla="*/ 6858000 h 6858000"/>
              <a:gd name="connsiteX5" fmla="*/ 3429000 w 7637462"/>
              <a:gd name="connsiteY5" fmla="*/ 3429000 h 6858000"/>
              <a:gd name="connsiteX6" fmla="*/ 0 w 7637462"/>
              <a:gd name="connsiteY6" fmla="*/ 0 h 6858000"/>
              <a:gd name="connsiteX0" fmla="*/ 0 w 8006739"/>
              <a:gd name="connsiteY0" fmla="*/ 17584 h 6858000"/>
              <a:gd name="connsiteX1" fmla="*/ 4577739 w 8006739"/>
              <a:gd name="connsiteY1" fmla="*/ 0 h 6858000"/>
              <a:gd name="connsiteX2" fmla="*/ 8006739 w 8006739"/>
              <a:gd name="connsiteY2" fmla="*/ 3429000 h 6858000"/>
              <a:gd name="connsiteX3" fmla="*/ 4577739 w 8006739"/>
              <a:gd name="connsiteY3" fmla="*/ 6858000 h 6858000"/>
              <a:gd name="connsiteX4" fmla="*/ 369277 w 8006739"/>
              <a:gd name="connsiteY4" fmla="*/ 6858000 h 6858000"/>
              <a:gd name="connsiteX5" fmla="*/ 3798277 w 8006739"/>
              <a:gd name="connsiteY5" fmla="*/ 3429000 h 6858000"/>
              <a:gd name="connsiteX6" fmla="*/ 0 w 8006739"/>
              <a:gd name="connsiteY6" fmla="*/ 17584 h 6858000"/>
              <a:gd name="connsiteX0" fmla="*/ 35169 w 8041908"/>
              <a:gd name="connsiteY0" fmla="*/ 17584 h 6893170"/>
              <a:gd name="connsiteX1" fmla="*/ 4612908 w 8041908"/>
              <a:gd name="connsiteY1" fmla="*/ 0 h 6893170"/>
              <a:gd name="connsiteX2" fmla="*/ 8041908 w 8041908"/>
              <a:gd name="connsiteY2" fmla="*/ 3429000 h 6893170"/>
              <a:gd name="connsiteX3" fmla="*/ 4612908 w 8041908"/>
              <a:gd name="connsiteY3" fmla="*/ 6858000 h 6893170"/>
              <a:gd name="connsiteX4" fmla="*/ 0 w 8041908"/>
              <a:gd name="connsiteY4" fmla="*/ 6893170 h 6893170"/>
              <a:gd name="connsiteX5" fmla="*/ 3833446 w 8041908"/>
              <a:gd name="connsiteY5" fmla="*/ 3429000 h 6893170"/>
              <a:gd name="connsiteX6" fmla="*/ 35169 w 8041908"/>
              <a:gd name="connsiteY6" fmla="*/ 17584 h 6893170"/>
              <a:gd name="connsiteX0" fmla="*/ 35169 w 8041908"/>
              <a:gd name="connsiteY0" fmla="*/ 17584 h 6893170"/>
              <a:gd name="connsiteX1" fmla="*/ 4612908 w 8041908"/>
              <a:gd name="connsiteY1" fmla="*/ 0 h 6893170"/>
              <a:gd name="connsiteX2" fmla="*/ 8041908 w 8041908"/>
              <a:gd name="connsiteY2" fmla="*/ 3429000 h 6893170"/>
              <a:gd name="connsiteX3" fmla="*/ 6301031 w 8041908"/>
              <a:gd name="connsiteY3" fmla="*/ 6875585 h 6893170"/>
              <a:gd name="connsiteX4" fmla="*/ 0 w 8041908"/>
              <a:gd name="connsiteY4" fmla="*/ 6893170 h 6893170"/>
              <a:gd name="connsiteX5" fmla="*/ 3833446 w 8041908"/>
              <a:gd name="connsiteY5" fmla="*/ 3429000 h 6893170"/>
              <a:gd name="connsiteX6" fmla="*/ 35169 w 8041908"/>
              <a:gd name="connsiteY6" fmla="*/ 17584 h 6893170"/>
              <a:gd name="connsiteX0" fmla="*/ 35169 w 10081723"/>
              <a:gd name="connsiteY0" fmla="*/ 17584 h 6893170"/>
              <a:gd name="connsiteX1" fmla="*/ 4612908 w 10081723"/>
              <a:gd name="connsiteY1" fmla="*/ 0 h 6893170"/>
              <a:gd name="connsiteX2" fmla="*/ 10081723 w 10081723"/>
              <a:gd name="connsiteY2" fmla="*/ 3393831 h 6893170"/>
              <a:gd name="connsiteX3" fmla="*/ 6301031 w 10081723"/>
              <a:gd name="connsiteY3" fmla="*/ 6875585 h 6893170"/>
              <a:gd name="connsiteX4" fmla="*/ 0 w 10081723"/>
              <a:gd name="connsiteY4" fmla="*/ 6893170 h 6893170"/>
              <a:gd name="connsiteX5" fmla="*/ 3833446 w 10081723"/>
              <a:gd name="connsiteY5" fmla="*/ 3429000 h 6893170"/>
              <a:gd name="connsiteX6" fmla="*/ 35169 w 10081723"/>
              <a:gd name="connsiteY6" fmla="*/ 17584 h 6893170"/>
              <a:gd name="connsiteX0" fmla="*/ 35169 w 10380662"/>
              <a:gd name="connsiteY0" fmla="*/ 17584 h 6893170"/>
              <a:gd name="connsiteX1" fmla="*/ 4612908 w 10380662"/>
              <a:gd name="connsiteY1" fmla="*/ 0 h 6893170"/>
              <a:gd name="connsiteX2" fmla="*/ 10380662 w 10380662"/>
              <a:gd name="connsiteY2" fmla="*/ 3130062 h 6893170"/>
              <a:gd name="connsiteX3" fmla="*/ 6301031 w 10380662"/>
              <a:gd name="connsiteY3" fmla="*/ 6875585 h 6893170"/>
              <a:gd name="connsiteX4" fmla="*/ 0 w 10380662"/>
              <a:gd name="connsiteY4" fmla="*/ 6893170 h 6893170"/>
              <a:gd name="connsiteX5" fmla="*/ 3833446 w 10380662"/>
              <a:gd name="connsiteY5" fmla="*/ 3429000 h 6893170"/>
              <a:gd name="connsiteX6" fmla="*/ 35169 w 10380662"/>
              <a:gd name="connsiteY6" fmla="*/ 17584 h 6893170"/>
              <a:gd name="connsiteX0" fmla="*/ 35169 w 10380662"/>
              <a:gd name="connsiteY0" fmla="*/ 0 h 6875586"/>
              <a:gd name="connsiteX1" fmla="*/ 6230692 w 10380662"/>
              <a:gd name="connsiteY1" fmla="*/ 17586 h 6875586"/>
              <a:gd name="connsiteX2" fmla="*/ 10380662 w 10380662"/>
              <a:gd name="connsiteY2" fmla="*/ 3112478 h 6875586"/>
              <a:gd name="connsiteX3" fmla="*/ 6301031 w 10380662"/>
              <a:gd name="connsiteY3" fmla="*/ 6858001 h 6875586"/>
              <a:gd name="connsiteX4" fmla="*/ 0 w 10380662"/>
              <a:gd name="connsiteY4" fmla="*/ 6875586 h 6875586"/>
              <a:gd name="connsiteX5" fmla="*/ 3833446 w 10380662"/>
              <a:gd name="connsiteY5" fmla="*/ 3411416 h 6875586"/>
              <a:gd name="connsiteX6" fmla="*/ 35169 w 10380662"/>
              <a:gd name="connsiteY6" fmla="*/ 0 h 6875586"/>
              <a:gd name="connsiteX0" fmla="*/ 35169 w 10011385"/>
              <a:gd name="connsiteY0" fmla="*/ 0 h 6875586"/>
              <a:gd name="connsiteX1" fmla="*/ 6230692 w 10011385"/>
              <a:gd name="connsiteY1" fmla="*/ 17586 h 6875586"/>
              <a:gd name="connsiteX2" fmla="*/ 10011385 w 10011385"/>
              <a:gd name="connsiteY2" fmla="*/ 3341078 h 6875586"/>
              <a:gd name="connsiteX3" fmla="*/ 6301031 w 10011385"/>
              <a:gd name="connsiteY3" fmla="*/ 6858001 h 6875586"/>
              <a:gd name="connsiteX4" fmla="*/ 0 w 10011385"/>
              <a:gd name="connsiteY4" fmla="*/ 6875586 h 6875586"/>
              <a:gd name="connsiteX5" fmla="*/ 3833446 w 10011385"/>
              <a:gd name="connsiteY5" fmla="*/ 3411416 h 6875586"/>
              <a:gd name="connsiteX6" fmla="*/ 35169 w 10011385"/>
              <a:gd name="connsiteY6" fmla="*/ 0 h 6875586"/>
              <a:gd name="connsiteX0" fmla="*/ 35169 w 10169646"/>
              <a:gd name="connsiteY0" fmla="*/ 0 h 6875586"/>
              <a:gd name="connsiteX1" fmla="*/ 6230692 w 10169646"/>
              <a:gd name="connsiteY1" fmla="*/ 17586 h 6875586"/>
              <a:gd name="connsiteX2" fmla="*/ 10169646 w 10169646"/>
              <a:gd name="connsiteY2" fmla="*/ 3358662 h 6875586"/>
              <a:gd name="connsiteX3" fmla="*/ 6301031 w 10169646"/>
              <a:gd name="connsiteY3" fmla="*/ 6858001 h 6875586"/>
              <a:gd name="connsiteX4" fmla="*/ 0 w 10169646"/>
              <a:gd name="connsiteY4" fmla="*/ 6875586 h 6875586"/>
              <a:gd name="connsiteX5" fmla="*/ 3833446 w 10169646"/>
              <a:gd name="connsiteY5" fmla="*/ 3411416 h 6875586"/>
              <a:gd name="connsiteX6" fmla="*/ 35169 w 10169646"/>
              <a:gd name="connsiteY6" fmla="*/ 0 h 6875586"/>
              <a:gd name="connsiteX0" fmla="*/ 35169 w 10169646"/>
              <a:gd name="connsiteY0" fmla="*/ 0 h 6875586"/>
              <a:gd name="connsiteX1" fmla="*/ 6230692 w 10169646"/>
              <a:gd name="connsiteY1" fmla="*/ 17586 h 6875586"/>
              <a:gd name="connsiteX2" fmla="*/ 10169646 w 10169646"/>
              <a:gd name="connsiteY2" fmla="*/ 3358662 h 6875586"/>
              <a:gd name="connsiteX3" fmla="*/ 6301031 w 10169646"/>
              <a:gd name="connsiteY3" fmla="*/ 6858001 h 6875586"/>
              <a:gd name="connsiteX4" fmla="*/ 0 w 10169646"/>
              <a:gd name="connsiteY4" fmla="*/ 6875586 h 6875586"/>
              <a:gd name="connsiteX5" fmla="*/ 3763108 w 10169646"/>
              <a:gd name="connsiteY5" fmla="*/ 3429000 h 6875586"/>
              <a:gd name="connsiteX6" fmla="*/ 35169 w 10169646"/>
              <a:gd name="connsiteY6" fmla="*/ 0 h 6875586"/>
              <a:gd name="connsiteX0" fmla="*/ 26460 w 10169646"/>
              <a:gd name="connsiteY0" fmla="*/ 0 h 6901712"/>
              <a:gd name="connsiteX1" fmla="*/ 6230692 w 10169646"/>
              <a:gd name="connsiteY1" fmla="*/ 43712 h 6901712"/>
              <a:gd name="connsiteX2" fmla="*/ 10169646 w 10169646"/>
              <a:gd name="connsiteY2" fmla="*/ 3384788 h 6901712"/>
              <a:gd name="connsiteX3" fmla="*/ 6301031 w 10169646"/>
              <a:gd name="connsiteY3" fmla="*/ 6884127 h 6901712"/>
              <a:gd name="connsiteX4" fmla="*/ 0 w 10169646"/>
              <a:gd name="connsiteY4" fmla="*/ 6901712 h 6901712"/>
              <a:gd name="connsiteX5" fmla="*/ 3763108 w 10169646"/>
              <a:gd name="connsiteY5" fmla="*/ 3455126 h 6901712"/>
              <a:gd name="connsiteX6" fmla="*/ 26460 w 10169646"/>
              <a:gd name="connsiteY6" fmla="*/ 0 h 6901712"/>
              <a:gd name="connsiteX0" fmla="*/ 26460 w 10169646"/>
              <a:gd name="connsiteY0" fmla="*/ 8540 h 6910252"/>
              <a:gd name="connsiteX1" fmla="*/ 6230692 w 10169646"/>
              <a:gd name="connsiteY1" fmla="*/ 0 h 6910252"/>
              <a:gd name="connsiteX2" fmla="*/ 10169646 w 10169646"/>
              <a:gd name="connsiteY2" fmla="*/ 3393328 h 6910252"/>
              <a:gd name="connsiteX3" fmla="*/ 6301031 w 10169646"/>
              <a:gd name="connsiteY3" fmla="*/ 6892667 h 6910252"/>
              <a:gd name="connsiteX4" fmla="*/ 0 w 10169646"/>
              <a:gd name="connsiteY4" fmla="*/ 6910252 h 6910252"/>
              <a:gd name="connsiteX5" fmla="*/ 3763108 w 10169646"/>
              <a:gd name="connsiteY5" fmla="*/ 3463666 h 6910252"/>
              <a:gd name="connsiteX6" fmla="*/ 26460 w 10169646"/>
              <a:gd name="connsiteY6" fmla="*/ 8540 h 6910252"/>
              <a:gd name="connsiteX0" fmla="*/ 26460 w 10169646"/>
              <a:gd name="connsiteY0" fmla="*/ 8540 h 6910252"/>
              <a:gd name="connsiteX1" fmla="*/ 6230692 w 10169646"/>
              <a:gd name="connsiteY1" fmla="*/ 0 h 6910252"/>
              <a:gd name="connsiteX2" fmla="*/ 10169646 w 10169646"/>
              <a:gd name="connsiteY2" fmla="*/ 3462997 h 6910252"/>
              <a:gd name="connsiteX3" fmla="*/ 6301031 w 10169646"/>
              <a:gd name="connsiteY3" fmla="*/ 6892667 h 6910252"/>
              <a:gd name="connsiteX4" fmla="*/ 0 w 10169646"/>
              <a:gd name="connsiteY4" fmla="*/ 6910252 h 6910252"/>
              <a:gd name="connsiteX5" fmla="*/ 3763108 w 10169646"/>
              <a:gd name="connsiteY5" fmla="*/ 3463666 h 6910252"/>
              <a:gd name="connsiteX6" fmla="*/ 26460 w 10169646"/>
              <a:gd name="connsiteY6" fmla="*/ 8540 h 6910252"/>
              <a:gd name="connsiteX0" fmla="*/ 0 w 10195437"/>
              <a:gd name="connsiteY0" fmla="*/ 0 h 6910420"/>
              <a:gd name="connsiteX1" fmla="*/ 6256483 w 10195437"/>
              <a:gd name="connsiteY1" fmla="*/ 168 h 6910420"/>
              <a:gd name="connsiteX2" fmla="*/ 10195437 w 10195437"/>
              <a:gd name="connsiteY2" fmla="*/ 3463165 h 6910420"/>
              <a:gd name="connsiteX3" fmla="*/ 6326822 w 10195437"/>
              <a:gd name="connsiteY3" fmla="*/ 6892835 h 6910420"/>
              <a:gd name="connsiteX4" fmla="*/ 25791 w 10195437"/>
              <a:gd name="connsiteY4" fmla="*/ 6910420 h 6910420"/>
              <a:gd name="connsiteX5" fmla="*/ 3788899 w 10195437"/>
              <a:gd name="connsiteY5" fmla="*/ 3463834 h 6910420"/>
              <a:gd name="connsiteX6" fmla="*/ 0 w 10195437"/>
              <a:gd name="connsiteY6" fmla="*/ 0 h 6910420"/>
              <a:gd name="connsiteX0" fmla="*/ 0 w 10195437"/>
              <a:gd name="connsiteY0" fmla="*/ 9258 h 6919678"/>
              <a:gd name="connsiteX1" fmla="*/ 6680689 w 10195437"/>
              <a:gd name="connsiteY1" fmla="*/ 0 h 6919678"/>
              <a:gd name="connsiteX2" fmla="*/ 10195437 w 10195437"/>
              <a:gd name="connsiteY2" fmla="*/ 3472423 h 6919678"/>
              <a:gd name="connsiteX3" fmla="*/ 6326822 w 10195437"/>
              <a:gd name="connsiteY3" fmla="*/ 6902093 h 6919678"/>
              <a:gd name="connsiteX4" fmla="*/ 25791 w 10195437"/>
              <a:gd name="connsiteY4" fmla="*/ 6919678 h 6919678"/>
              <a:gd name="connsiteX5" fmla="*/ 3788899 w 10195437"/>
              <a:gd name="connsiteY5" fmla="*/ 3473092 h 6919678"/>
              <a:gd name="connsiteX6" fmla="*/ 0 w 10195437"/>
              <a:gd name="connsiteY6" fmla="*/ 9258 h 6919678"/>
              <a:gd name="connsiteX0" fmla="*/ 0 w 10195437"/>
              <a:gd name="connsiteY0" fmla="*/ 9258 h 6930374"/>
              <a:gd name="connsiteX1" fmla="*/ 6680689 w 10195437"/>
              <a:gd name="connsiteY1" fmla="*/ 0 h 6930374"/>
              <a:gd name="connsiteX2" fmla="*/ 10195437 w 10195437"/>
              <a:gd name="connsiteY2" fmla="*/ 3472423 h 6930374"/>
              <a:gd name="connsiteX3" fmla="*/ 6713321 w 10195437"/>
              <a:gd name="connsiteY3" fmla="*/ 6930374 h 6930374"/>
              <a:gd name="connsiteX4" fmla="*/ 25791 w 10195437"/>
              <a:gd name="connsiteY4" fmla="*/ 6919678 h 6930374"/>
              <a:gd name="connsiteX5" fmla="*/ 3788899 w 10195437"/>
              <a:gd name="connsiteY5" fmla="*/ 3473092 h 6930374"/>
              <a:gd name="connsiteX6" fmla="*/ 0 w 10195437"/>
              <a:gd name="connsiteY6" fmla="*/ 9258 h 6930374"/>
              <a:gd name="connsiteX0" fmla="*/ 0 w 10572509"/>
              <a:gd name="connsiteY0" fmla="*/ 9258 h 6930374"/>
              <a:gd name="connsiteX1" fmla="*/ 6680689 w 10572509"/>
              <a:gd name="connsiteY1" fmla="*/ 0 h 6930374"/>
              <a:gd name="connsiteX2" fmla="*/ 10572509 w 10572509"/>
              <a:gd name="connsiteY2" fmla="*/ 3491276 h 6930374"/>
              <a:gd name="connsiteX3" fmla="*/ 6713321 w 10572509"/>
              <a:gd name="connsiteY3" fmla="*/ 6930374 h 6930374"/>
              <a:gd name="connsiteX4" fmla="*/ 25791 w 10572509"/>
              <a:gd name="connsiteY4" fmla="*/ 6919678 h 6930374"/>
              <a:gd name="connsiteX5" fmla="*/ 3788899 w 10572509"/>
              <a:gd name="connsiteY5" fmla="*/ 3473092 h 6930374"/>
              <a:gd name="connsiteX6" fmla="*/ 0 w 10572509"/>
              <a:gd name="connsiteY6" fmla="*/ 9258 h 6930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72509" h="6930374">
                <a:moveTo>
                  <a:pt x="0" y="9258"/>
                </a:moveTo>
                <a:lnTo>
                  <a:pt x="6680689" y="0"/>
                </a:lnTo>
                <a:lnTo>
                  <a:pt x="10572509" y="3491276"/>
                </a:lnTo>
                <a:lnTo>
                  <a:pt x="6713321" y="6930374"/>
                </a:lnTo>
                <a:lnTo>
                  <a:pt x="25791" y="6919678"/>
                </a:lnTo>
                <a:lnTo>
                  <a:pt x="3788899" y="3473092"/>
                </a:lnTo>
                <a:lnTo>
                  <a:pt x="0" y="9258"/>
                </a:lnTo>
                <a:close/>
              </a:path>
            </a:pathLst>
          </a:custGeom>
        </p:spPr>
        <p:txBody>
          <a:bodyPr/>
          <a:lstStyle>
            <a:lvl1pPr marL="0" indent="0">
              <a:buNone/>
              <a:defRPr>
                <a:solidFill>
                  <a:srgbClr val="242457"/>
                </a:solidFill>
              </a:defRPr>
            </a:lvl1pPr>
          </a:lstStyle>
          <a:p>
            <a:r>
              <a:rPr lang="en-US"/>
              <a:t>Click icon to add picture</a:t>
            </a:r>
            <a:endParaRPr lang="en-US" dirty="0"/>
          </a:p>
        </p:txBody>
      </p:sp>
    </p:spTree>
    <p:extLst>
      <p:ext uri="{BB962C8B-B14F-4D97-AF65-F5344CB8AC3E}">
        <p14:creationId xmlns:p14="http://schemas.microsoft.com/office/powerpoint/2010/main" val="7747399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reak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A810AFF-A47D-F74F-BFB0-044141BEDFC2}"/>
              </a:ext>
            </a:extLst>
          </p:cNvPr>
          <p:cNvSpPr>
            <a:spLocks noGrp="1"/>
          </p:cNvSpPr>
          <p:nvPr>
            <p:ph type="title"/>
          </p:nvPr>
        </p:nvSpPr>
        <p:spPr>
          <a:xfrm>
            <a:off x="1261819" y="1403535"/>
            <a:ext cx="3512756" cy="4050930"/>
          </a:xfrm>
          <a:prstGeom prst="rect">
            <a:avLst/>
          </a:prstGeom>
        </p:spPr>
        <p:txBody>
          <a:bodyPr anchor="ctr"/>
          <a:lstStyle>
            <a:lvl1pPr>
              <a:defRPr sz="3200">
                <a:solidFill>
                  <a:srgbClr val="242458"/>
                </a:solidFill>
              </a:defRPr>
            </a:lvl1pPr>
          </a:lstStyle>
          <a:p>
            <a:r>
              <a:rPr lang="en-US"/>
              <a:t>Click to edit Master title style</a:t>
            </a:r>
            <a:endParaRPr lang="en-US" dirty="0"/>
          </a:p>
        </p:txBody>
      </p:sp>
    </p:spTree>
    <p:extLst>
      <p:ext uri="{BB962C8B-B14F-4D97-AF65-F5344CB8AC3E}">
        <p14:creationId xmlns:p14="http://schemas.microsoft.com/office/powerpoint/2010/main" val="1275272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F000EB4-59F1-0944-9F4C-EBFCD580D4B3}"/>
              </a:ext>
            </a:extLst>
          </p:cNvPr>
          <p:cNvSpPr>
            <a:spLocks noGrp="1"/>
          </p:cNvSpPr>
          <p:nvPr>
            <p:ph type="ctrTitle"/>
          </p:nvPr>
        </p:nvSpPr>
        <p:spPr>
          <a:xfrm>
            <a:off x="5486400" y="1122363"/>
            <a:ext cx="5463540" cy="2387600"/>
          </a:xfrm>
          <a:prstGeom prst="rect">
            <a:avLst/>
          </a:prstGeom>
        </p:spPr>
        <p:txBody>
          <a:bodyPr anchor="b">
            <a:normAutofit/>
          </a:bodyPr>
          <a:lstStyle>
            <a:lvl1pPr algn="l">
              <a:defRPr sz="4500">
                <a:solidFill>
                  <a:schemeClr val="bg1"/>
                </a:solidFill>
              </a:defRPr>
            </a:lvl1pPr>
          </a:lstStyle>
          <a:p>
            <a:r>
              <a:rPr lang="en-US"/>
              <a:t>Click to edit Master title style</a:t>
            </a:r>
            <a:endParaRPr lang="en-US" dirty="0"/>
          </a:p>
        </p:txBody>
      </p:sp>
      <p:sp>
        <p:nvSpPr>
          <p:cNvPr id="5" name="Subtitle 2">
            <a:extLst>
              <a:ext uri="{FF2B5EF4-FFF2-40B4-BE49-F238E27FC236}">
                <a16:creationId xmlns:a16="http://schemas.microsoft.com/office/drawing/2014/main" id="{B12D6B65-D7D2-DC44-BDA6-77A6BD66D6C5}"/>
              </a:ext>
            </a:extLst>
          </p:cNvPr>
          <p:cNvSpPr>
            <a:spLocks noGrp="1"/>
          </p:cNvSpPr>
          <p:nvPr>
            <p:ph type="subTitle" idx="1"/>
          </p:nvPr>
        </p:nvSpPr>
        <p:spPr>
          <a:xfrm>
            <a:off x="5486400" y="3602038"/>
            <a:ext cx="5463540" cy="1099502"/>
          </a:xfrm>
          <a:prstGeom prst="rect">
            <a:avLst/>
          </a:prstGeo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ext Placeholder 6">
            <a:extLst>
              <a:ext uri="{FF2B5EF4-FFF2-40B4-BE49-F238E27FC236}">
                <a16:creationId xmlns:a16="http://schemas.microsoft.com/office/drawing/2014/main" id="{DB08053D-596B-24AF-AA68-313583C797A1}"/>
              </a:ext>
            </a:extLst>
          </p:cNvPr>
          <p:cNvSpPr>
            <a:spLocks noGrp="1"/>
          </p:cNvSpPr>
          <p:nvPr>
            <p:ph type="body" sz="quarter" idx="10" hasCustomPrompt="1"/>
          </p:nvPr>
        </p:nvSpPr>
        <p:spPr>
          <a:xfrm>
            <a:off x="5486400" y="5670616"/>
            <a:ext cx="2846896" cy="649483"/>
          </a:xfrm>
          <a:prstGeom prst="rect">
            <a:avLst/>
          </a:prstGeom>
        </p:spPr>
        <p:txBody>
          <a:bodyPr/>
          <a:lstStyle>
            <a:lvl1pPr marL="0" indent="0">
              <a:buNone/>
              <a:defRPr sz="1050">
                <a:solidFill>
                  <a:schemeClr val="bg1"/>
                </a:solidFill>
              </a:defRPr>
            </a:lvl1pPr>
          </a:lstStyle>
          <a:p>
            <a:pPr lvl="0"/>
            <a:r>
              <a:rPr lang="en-US" dirty="0"/>
              <a:t>[Government Security Classification] </a:t>
            </a:r>
          </a:p>
        </p:txBody>
      </p:sp>
    </p:spTree>
    <p:extLst>
      <p:ext uri="{BB962C8B-B14F-4D97-AF65-F5344CB8AC3E}">
        <p14:creationId xmlns:p14="http://schemas.microsoft.com/office/powerpoint/2010/main" val="1092948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65897-853F-1C47-BBDF-85C2848C97EF}"/>
              </a:ext>
            </a:extLst>
          </p:cNvPr>
          <p:cNvSpPr>
            <a:spLocks noGrp="1"/>
          </p:cNvSpPr>
          <p:nvPr>
            <p:ph type="ctrTitle"/>
          </p:nvPr>
        </p:nvSpPr>
        <p:spPr>
          <a:xfrm>
            <a:off x="5486400" y="1122363"/>
            <a:ext cx="5463540" cy="2387600"/>
          </a:xfrm>
          <a:prstGeom prst="rect">
            <a:avLst/>
          </a:prstGeom>
        </p:spPr>
        <p:txBody>
          <a:bodyPr anchor="b">
            <a:normAutofit/>
          </a:bodyPr>
          <a:lstStyle>
            <a:lvl1pPr algn="l">
              <a:defRPr sz="4500">
                <a:solidFill>
                  <a:srgbClr val="242458"/>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B48219D-5749-0345-872E-2A8479BE9D4D}"/>
              </a:ext>
            </a:extLst>
          </p:cNvPr>
          <p:cNvSpPr>
            <a:spLocks noGrp="1"/>
          </p:cNvSpPr>
          <p:nvPr>
            <p:ph type="subTitle" idx="1"/>
          </p:nvPr>
        </p:nvSpPr>
        <p:spPr>
          <a:xfrm>
            <a:off x="5486400" y="3602038"/>
            <a:ext cx="5463540" cy="1099502"/>
          </a:xfrm>
          <a:prstGeom prst="rect">
            <a:avLst/>
          </a:prstGeom>
        </p:spPr>
        <p:txBody>
          <a:bodyPr>
            <a:normAutofit/>
          </a:bodyPr>
          <a:lstStyle>
            <a:lvl1pPr marL="0" indent="0" algn="l">
              <a:buNone/>
              <a:defRPr sz="1600">
                <a:solidFill>
                  <a:srgbClr val="24245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25401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DDA0-4F42-EE57-14D4-B42B264E9922}"/>
              </a:ext>
            </a:extLst>
          </p:cNvPr>
          <p:cNvSpPr>
            <a:spLocks noGrp="1"/>
          </p:cNvSpPr>
          <p:nvPr>
            <p:ph type="ctrTitle"/>
          </p:nvPr>
        </p:nvSpPr>
        <p:spPr>
          <a:xfrm>
            <a:off x="999744" y="3429000"/>
            <a:ext cx="7010400" cy="1301496"/>
          </a:xfrm>
          <a:prstGeom prst="rect">
            <a:avLst/>
          </a:prstGeom>
        </p:spPr>
        <p:txBody>
          <a:bodyPr anchor="b">
            <a:normAutofit/>
          </a:bodyPr>
          <a:lstStyle>
            <a:lvl1pPr algn="l">
              <a:defRPr sz="45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D5AAE02-6C90-A557-312F-889FB12E4DF0}"/>
              </a:ext>
            </a:extLst>
          </p:cNvPr>
          <p:cNvSpPr>
            <a:spLocks noGrp="1"/>
          </p:cNvSpPr>
          <p:nvPr>
            <p:ph type="subTitle" idx="1"/>
          </p:nvPr>
        </p:nvSpPr>
        <p:spPr>
          <a:xfrm>
            <a:off x="999744" y="5003076"/>
            <a:ext cx="7010400" cy="879250"/>
          </a:xfrm>
          <a:prstGeom prst="rect">
            <a:avLst/>
          </a:prstGeo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Text Placeholder 6">
            <a:extLst>
              <a:ext uri="{FF2B5EF4-FFF2-40B4-BE49-F238E27FC236}">
                <a16:creationId xmlns:a16="http://schemas.microsoft.com/office/drawing/2014/main" id="{F83AE50C-646C-D96D-53F0-6D8610838EA1}"/>
              </a:ext>
            </a:extLst>
          </p:cNvPr>
          <p:cNvSpPr>
            <a:spLocks noGrp="1"/>
          </p:cNvSpPr>
          <p:nvPr>
            <p:ph type="body" sz="quarter" idx="10" hasCustomPrompt="1"/>
          </p:nvPr>
        </p:nvSpPr>
        <p:spPr>
          <a:xfrm>
            <a:off x="999743" y="6098345"/>
            <a:ext cx="7010399" cy="229759"/>
          </a:xfrm>
          <a:prstGeom prst="rect">
            <a:avLst/>
          </a:prstGeom>
        </p:spPr>
        <p:txBody>
          <a:bodyPr/>
          <a:lstStyle>
            <a:lvl1pPr marL="0" indent="0">
              <a:buNone/>
              <a:defRPr sz="1050">
                <a:solidFill>
                  <a:schemeClr val="bg1"/>
                </a:solidFill>
              </a:defRPr>
            </a:lvl1pPr>
          </a:lstStyle>
          <a:p>
            <a:pPr lvl="0"/>
            <a:r>
              <a:rPr lang="en-US" dirty="0"/>
              <a:t>[Government Security Classification] </a:t>
            </a:r>
          </a:p>
        </p:txBody>
      </p:sp>
    </p:spTree>
    <p:extLst>
      <p:ext uri="{BB962C8B-B14F-4D97-AF65-F5344CB8AC3E}">
        <p14:creationId xmlns:p14="http://schemas.microsoft.com/office/powerpoint/2010/main" val="1809899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0349C-FD03-3C43-B224-38F2389F29FF}"/>
              </a:ext>
            </a:extLst>
          </p:cNvPr>
          <p:cNvSpPr>
            <a:spLocks noGrp="1"/>
          </p:cNvSpPr>
          <p:nvPr>
            <p:ph type="title"/>
          </p:nvPr>
        </p:nvSpPr>
        <p:spPr>
          <a:xfrm>
            <a:off x="839787" y="457200"/>
            <a:ext cx="8154129" cy="1600200"/>
          </a:xfrm>
          <a:prstGeom prst="rect">
            <a:avLst/>
          </a:prstGeom>
        </p:spPr>
        <p:txBody>
          <a:bodyPr anchor="b"/>
          <a:lstStyle>
            <a:lvl1pPr>
              <a:defRPr sz="3200">
                <a:solidFill>
                  <a:srgbClr val="242458"/>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BBA985DC-4BB4-C645-B243-65563D2BA3A0}"/>
              </a:ext>
            </a:extLst>
          </p:cNvPr>
          <p:cNvSpPr>
            <a:spLocks noGrp="1"/>
          </p:cNvSpPr>
          <p:nvPr>
            <p:ph type="body" sz="half" idx="2"/>
          </p:nvPr>
        </p:nvSpPr>
        <p:spPr>
          <a:xfrm>
            <a:off x="839788" y="2296297"/>
            <a:ext cx="3932237" cy="3811588"/>
          </a:xfrm>
          <a:prstGeom prst="rect">
            <a:avLst/>
          </a:prstGeom>
        </p:spPr>
        <p:txBody>
          <a:bodyPr/>
          <a:lstStyle>
            <a:lvl1pPr marL="0" indent="0">
              <a:buNone/>
              <a:defRPr sz="1600">
                <a:solidFill>
                  <a:srgbClr val="242458"/>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Text Placeholder 3">
            <a:extLst>
              <a:ext uri="{FF2B5EF4-FFF2-40B4-BE49-F238E27FC236}">
                <a16:creationId xmlns:a16="http://schemas.microsoft.com/office/drawing/2014/main" id="{CE472051-292F-834D-A300-60B82E0619AF}"/>
              </a:ext>
            </a:extLst>
          </p:cNvPr>
          <p:cNvSpPr>
            <a:spLocks noGrp="1"/>
          </p:cNvSpPr>
          <p:nvPr>
            <p:ph type="body" sz="half" idx="13"/>
          </p:nvPr>
        </p:nvSpPr>
        <p:spPr>
          <a:xfrm>
            <a:off x="5061680" y="2296297"/>
            <a:ext cx="3932237" cy="3811588"/>
          </a:xfrm>
          <a:prstGeom prst="rect">
            <a:avLst/>
          </a:prstGeom>
        </p:spPr>
        <p:txBody>
          <a:bodyPr/>
          <a:lstStyle>
            <a:lvl1pPr marL="0" indent="0">
              <a:buNone/>
              <a:defRPr sz="1600">
                <a:solidFill>
                  <a:srgbClr val="242458"/>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3" name="Picture 2" descr="Text&#10;&#10;Description automatically generated">
            <a:extLst>
              <a:ext uri="{FF2B5EF4-FFF2-40B4-BE49-F238E27FC236}">
                <a16:creationId xmlns:a16="http://schemas.microsoft.com/office/drawing/2014/main" id="{9EAF7CD6-3F9E-6E9B-7A55-D5DBF951D475}"/>
              </a:ext>
            </a:extLst>
          </p:cNvPr>
          <p:cNvPicPr>
            <a:picLocks noChangeAspect="1"/>
          </p:cNvPicPr>
          <p:nvPr userDrawn="1"/>
        </p:nvPicPr>
        <p:blipFill>
          <a:blip r:embed="rId2"/>
          <a:stretch>
            <a:fillRect/>
          </a:stretch>
        </p:blipFill>
        <p:spPr>
          <a:xfrm>
            <a:off x="9580242" y="6312023"/>
            <a:ext cx="2385685" cy="310965"/>
          </a:xfrm>
          <a:prstGeom prst="rect">
            <a:avLst/>
          </a:prstGeom>
        </p:spPr>
      </p:pic>
    </p:spTree>
    <p:extLst>
      <p:ext uri="{BB962C8B-B14F-4D97-AF65-F5344CB8AC3E}">
        <p14:creationId xmlns:p14="http://schemas.microsoft.com/office/powerpoint/2010/main" val="728107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0349C-FD03-3C43-B224-38F2389F29FF}"/>
              </a:ext>
            </a:extLst>
          </p:cNvPr>
          <p:cNvSpPr>
            <a:spLocks noGrp="1"/>
          </p:cNvSpPr>
          <p:nvPr>
            <p:ph type="title"/>
          </p:nvPr>
        </p:nvSpPr>
        <p:spPr>
          <a:xfrm>
            <a:off x="839788" y="862446"/>
            <a:ext cx="3129539" cy="1901537"/>
          </a:xfrm>
          <a:prstGeom prst="rect">
            <a:avLst/>
          </a:prstGeom>
        </p:spPr>
        <p:txBody>
          <a:bodyPr anchor="t"/>
          <a:lstStyle>
            <a:lvl1pPr>
              <a:defRPr sz="3200">
                <a:solidFill>
                  <a:srgbClr val="242458"/>
                </a:solidFill>
              </a:defRPr>
            </a:lvl1pPr>
          </a:lstStyle>
          <a:p>
            <a:r>
              <a:rPr lang="en-US"/>
              <a:t>Click to edit Master title style</a:t>
            </a:r>
            <a:endParaRPr lang="en-US" dirty="0"/>
          </a:p>
        </p:txBody>
      </p:sp>
      <p:sp>
        <p:nvSpPr>
          <p:cNvPr id="8" name="Text Placeholder 3">
            <a:extLst>
              <a:ext uri="{FF2B5EF4-FFF2-40B4-BE49-F238E27FC236}">
                <a16:creationId xmlns:a16="http://schemas.microsoft.com/office/drawing/2014/main" id="{CE472051-292F-834D-A300-60B82E0619AF}"/>
              </a:ext>
            </a:extLst>
          </p:cNvPr>
          <p:cNvSpPr>
            <a:spLocks noGrp="1"/>
          </p:cNvSpPr>
          <p:nvPr>
            <p:ph type="body" sz="half" idx="13"/>
          </p:nvPr>
        </p:nvSpPr>
        <p:spPr>
          <a:xfrm>
            <a:off x="4696691" y="862446"/>
            <a:ext cx="4956463" cy="4919110"/>
          </a:xfrm>
          <a:prstGeom prst="rect">
            <a:avLst/>
          </a:prstGeom>
        </p:spPr>
        <p:txBody>
          <a:bodyPr anchor="ctr"/>
          <a:lstStyle>
            <a:lvl1pPr marL="0" indent="0">
              <a:buNone/>
              <a:defRPr sz="1600">
                <a:solidFill>
                  <a:srgbClr val="242458"/>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3" name="Picture 2" descr="Text&#10;&#10;Description automatically generated">
            <a:extLst>
              <a:ext uri="{FF2B5EF4-FFF2-40B4-BE49-F238E27FC236}">
                <a16:creationId xmlns:a16="http://schemas.microsoft.com/office/drawing/2014/main" id="{9A66510A-AD89-824B-F70B-54225D4EB4AF}"/>
              </a:ext>
            </a:extLst>
          </p:cNvPr>
          <p:cNvPicPr>
            <a:picLocks noChangeAspect="1"/>
          </p:cNvPicPr>
          <p:nvPr userDrawn="1"/>
        </p:nvPicPr>
        <p:blipFill>
          <a:blip r:embed="rId2"/>
          <a:stretch>
            <a:fillRect/>
          </a:stretch>
        </p:blipFill>
        <p:spPr>
          <a:xfrm>
            <a:off x="9580242" y="6312023"/>
            <a:ext cx="2385685" cy="310965"/>
          </a:xfrm>
          <a:prstGeom prst="rect">
            <a:avLst/>
          </a:prstGeom>
        </p:spPr>
      </p:pic>
    </p:spTree>
    <p:extLst>
      <p:ext uri="{BB962C8B-B14F-4D97-AF65-F5344CB8AC3E}">
        <p14:creationId xmlns:p14="http://schemas.microsoft.com/office/powerpoint/2010/main" val="1804989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0349C-FD03-3C43-B224-38F2389F29FF}"/>
              </a:ext>
            </a:extLst>
          </p:cNvPr>
          <p:cNvSpPr>
            <a:spLocks noGrp="1"/>
          </p:cNvSpPr>
          <p:nvPr>
            <p:ph type="title"/>
          </p:nvPr>
        </p:nvSpPr>
        <p:spPr>
          <a:xfrm>
            <a:off x="839788" y="862446"/>
            <a:ext cx="10726901" cy="551575"/>
          </a:xfrm>
          <a:prstGeom prst="rect">
            <a:avLst/>
          </a:prstGeom>
        </p:spPr>
        <p:txBody>
          <a:bodyPr anchor="t"/>
          <a:lstStyle>
            <a:lvl1pPr>
              <a:defRPr sz="3200">
                <a:solidFill>
                  <a:srgbClr val="242458"/>
                </a:solidFill>
              </a:defRPr>
            </a:lvl1pPr>
          </a:lstStyle>
          <a:p>
            <a:r>
              <a:rPr lang="en-US"/>
              <a:t>Click to edit Master title style</a:t>
            </a:r>
            <a:endParaRPr lang="en-US" dirty="0"/>
          </a:p>
        </p:txBody>
      </p:sp>
      <p:pic>
        <p:nvPicPr>
          <p:cNvPr id="3" name="Picture 2" descr="Text&#10;&#10;Description automatically generated">
            <a:extLst>
              <a:ext uri="{FF2B5EF4-FFF2-40B4-BE49-F238E27FC236}">
                <a16:creationId xmlns:a16="http://schemas.microsoft.com/office/drawing/2014/main" id="{E56AD488-E097-6300-C683-42230F499740}"/>
              </a:ext>
            </a:extLst>
          </p:cNvPr>
          <p:cNvPicPr>
            <a:picLocks noChangeAspect="1"/>
          </p:cNvPicPr>
          <p:nvPr userDrawn="1"/>
        </p:nvPicPr>
        <p:blipFill>
          <a:blip r:embed="rId2"/>
          <a:stretch>
            <a:fillRect/>
          </a:stretch>
        </p:blipFill>
        <p:spPr>
          <a:xfrm>
            <a:off x="9580242" y="6312023"/>
            <a:ext cx="2385685" cy="310965"/>
          </a:xfrm>
          <a:prstGeom prst="rect">
            <a:avLst/>
          </a:prstGeom>
        </p:spPr>
      </p:pic>
      <p:sp>
        <p:nvSpPr>
          <p:cNvPr id="7" name="Text Placeholder 3">
            <a:extLst>
              <a:ext uri="{FF2B5EF4-FFF2-40B4-BE49-F238E27FC236}">
                <a16:creationId xmlns:a16="http://schemas.microsoft.com/office/drawing/2014/main" id="{6324B90D-F5BB-B1C3-2C39-BFDA7655C3A2}"/>
              </a:ext>
            </a:extLst>
          </p:cNvPr>
          <p:cNvSpPr>
            <a:spLocks noGrp="1"/>
          </p:cNvSpPr>
          <p:nvPr>
            <p:ph type="body" sz="half" idx="2"/>
          </p:nvPr>
        </p:nvSpPr>
        <p:spPr>
          <a:xfrm>
            <a:off x="839788" y="1593129"/>
            <a:ext cx="10726900" cy="4188425"/>
          </a:xfrm>
          <a:prstGeom prst="rect">
            <a:avLst/>
          </a:prstGeom>
        </p:spPr>
        <p:txBody>
          <a:bodyPr/>
          <a:lstStyle>
            <a:lvl1pPr marL="0" indent="0">
              <a:buNone/>
              <a:defRPr sz="1600">
                <a:solidFill>
                  <a:srgbClr val="242458"/>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16058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0349C-FD03-3C43-B224-38F2389F29FF}"/>
              </a:ext>
            </a:extLst>
          </p:cNvPr>
          <p:cNvSpPr>
            <a:spLocks noGrp="1"/>
          </p:cNvSpPr>
          <p:nvPr>
            <p:ph type="title"/>
          </p:nvPr>
        </p:nvSpPr>
        <p:spPr>
          <a:xfrm>
            <a:off x="839788" y="862446"/>
            <a:ext cx="10726901" cy="551575"/>
          </a:xfrm>
          <a:prstGeom prst="rect">
            <a:avLst/>
          </a:prstGeom>
        </p:spPr>
        <p:txBody>
          <a:bodyPr anchor="t"/>
          <a:lstStyle>
            <a:lvl1pPr>
              <a:defRPr sz="3200">
                <a:solidFill>
                  <a:srgbClr val="242458"/>
                </a:solidFill>
              </a:defRPr>
            </a:lvl1pPr>
          </a:lstStyle>
          <a:p>
            <a:r>
              <a:rPr lang="en-US"/>
              <a:t>Click to edit Master title style</a:t>
            </a:r>
            <a:endParaRPr lang="en-US" dirty="0"/>
          </a:p>
        </p:txBody>
      </p:sp>
      <p:sp>
        <p:nvSpPr>
          <p:cNvPr id="3" name="Text Placeholder 3">
            <a:extLst>
              <a:ext uri="{FF2B5EF4-FFF2-40B4-BE49-F238E27FC236}">
                <a16:creationId xmlns:a16="http://schemas.microsoft.com/office/drawing/2014/main" id="{7518C194-AE72-6D7E-E35F-705BAC4E492C}"/>
              </a:ext>
            </a:extLst>
          </p:cNvPr>
          <p:cNvSpPr>
            <a:spLocks noGrp="1"/>
          </p:cNvSpPr>
          <p:nvPr>
            <p:ph type="body" sz="half" idx="14"/>
          </p:nvPr>
        </p:nvSpPr>
        <p:spPr>
          <a:xfrm>
            <a:off x="4478133" y="2092752"/>
            <a:ext cx="3421930" cy="3968684"/>
          </a:xfrm>
          <a:custGeom>
            <a:avLst/>
            <a:gdLst>
              <a:gd name="connsiteX0" fmla="*/ 0 w 10726900"/>
              <a:gd name="connsiteY0" fmla="*/ 0 h 4178999"/>
              <a:gd name="connsiteX1" fmla="*/ 10030386 w 10726900"/>
              <a:gd name="connsiteY1" fmla="*/ 0 h 4178999"/>
              <a:gd name="connsiteX2" fmla="*/ 10726900 w 10726900"/>
              <a:gd name="connsiteY2" fmla="*/ 696514 h 4178999"/>
              <a:gd name="connsiteX3" fmla="*/ 10726900 w 10726900"/>
              <a:gd name="connsiteY3" fmla="*/ 4178999 h 4178999"/>
              <a:gd name="connsiteX4" fmla="*/ 0 w 10726900"/>
              <a:gd name="connsiteY4" fmla="*/ 4178999 h 4178999"/>
              <a:gd name="connsiteX5" fmla="*/ 0 w 10726900"/>
              <a:gd name="connsiteY5" fmla="*/ 0 h 4178999"/>
              <a:gd name="connsiteX0" fmla="*/ 0 w 10736327"/>
              <a:gd name="connsiteY0" fmla="*/ 0 h 4178999"/>
              <a:gd name="connsiteX1" fmla="*/ 10030386 w 10736327"/>
              <a:gd name="connsiteY1" fmla="*/ 0 h 4178999"/>
              <a:gd name="connsiteX2" fmla="*/ 10736327 w 10736327"/>
              <a:gd name="connsiteY2" fmla="*/ 4137298 h 4178999"/>
              <a:gd name="connsiteX3" fmla="*/ 10726900 w 10736327"/>
              <a:gd name="connsiteY3" fmla="*/ 4178999 h 4178999"/>
              <a:gd name="connsiteX4" fmla="*/ 0 w 10736327"/>
              <a:gd name="connsiteY4" fmla="*/ 4178999 h 4178999"/>
              <a:gd name="connsiteX5" fmla="*/ 0 w 10736327"/>
              <a:gd name="connsiteY5" fmla="*/ 0 h 4178999"/>
              <a:gd name="connsiteX0" fmla="*/ 0 w 10736327"/>
              <a:gd name="connsiteY0" fmla="*/ 9427 h 4188426"/>
              <a:gd name="connsiteX1" fmla="*/ 10718543 w 10736327"/>
              <a:gd name="connsiteY1" fmla="*/ 0 h 4188426"/>
              <a:gd name="connsiteX2" fmla="*/ 10736327 w 10736327"/>
              <a:gd name="connsiteY2" fmla="*/ 4146725 h 4188426"/>
              <a:gd name="connsiteX3" fmla="*/ 10726900 w 10736327"/>
              <a:gd name="connsiteY3" fmla="*/ 4188426 h 4188426"/>
              <a:gd name="connsiteX4" fmla="*/ 0 w 10736327"/>
              <a:gd name="connsiteY4" fmla="*/ 4188426 h 4188426"/>
              <a:gd name="connsiteX5" fmla="*/ 0 w 10736327"/>
              <a:gd name="connsiteY5" fmla="*/ 9427 h 4188426"/>
              <a:gd name="connsiteX0" fmla="*/ 0 w 10736327"/>
              <a:gd name="connsiteY0" fmla="*/ 0 h 4178999"/>
              <a:gd name="connsiteX1" fmla="*/ 10718543 w 10736327"/>
              <a:gd name="connsiteY1" fmla="*/ 18854 h 4178999"/>
              <a:gd name="connsiteX2" fmla="*/ 10736327 w 10736327"/>
              <a:gd name="connsiteY2" fmla="*/ 4137298 h 4178999"/>
              <a:gd name="connsiteX3" fmla="*/ 10726900 w 10736327"/>
              <a:gd name="connsiteY3" fmla="*/ 4178999 h 4178999"/>
              <a:gd name="connsiteX4" fmla="*/ 0 w 10736327"/>
              <a:gd name="connsiteY4" fmla="*/ 4178999 h 4178999"/>
              <a:gd name="connsiteX5" fmla="*/ 0 w 10736327"/>
              <a:gd name="connsiteY5" fmla="*/ 0 h 4178999"/>
              <a:gd name="connsiteX0" fmla="*/ 0 w 10736327"/>
              <a:gd name="connsiteY0" fmla="*/ 0 h 4178999"/>
              <a:gd name="connsiteX1" fmla="*/ 10718543 w 10736327"/>
              <a:gd name="connsiteY1" fmla="*/ 18854 h 4178999"/>
              <a:gd name="connsiteX2" fmla="*/ 10736327 w 10736327"/>
              <a:gd name="connsiteY2" fmla="*/ 4137298 h 4178999"/>
              <a:gd name="connsiteX3" fmla="*/ 9275172 w 10736327"/>
              <a:gd name="connsiteY3" fmla="*/ 4178999 h 4178999"/>
              <a:gd name="connsiteX4" fmla="*/ 0 w 10736327"/>
              <a:gd name="connsiteY4" fmla="*/ 4178999 h 4178999"/>
              <a:gd name="connsiteX5" fmla="*/ 0 w 10736327"/>
              <a:gd name="connsiteY5" fmla="*/ 0 h 4178999"/>
              <a:gd name="connsiteX0" fmla="*/ 0 w 10726901"/>
              <a:gd name="connsiteY0" fmla="*/ 0 h 4178999"/>
              <a:gd name="connsiteX1" fmla="*/ 10718543 w 10726901"/>
              <a:gd name="connsiteY1" fmla="*/ 18854 h 4178999"/>
              <a:gd name="connsiteX2" fmla="*/ 10726901 w 10726901"/>
              <a:gd name="connsiteY2" fmla="*/ 3100350 h 4178999"/>
              <a:gd name="connsiteX3" fmla="*/ 9275172 w 10726901"/>
              <a:gd name="connsiteY3" fmla="*/ 4178999 h 4178999"/>
              <a:gd name="connsiteX4" fmla="*/ 0 w 10726901"/>
              <a:gd name="connsiteY4" fmla="*/ 4178999 h 4178999"/>
              <a:gd name="connsiteX5" fmla="*/ 0 w 10726901"/>
              <a:gd name="connsiteY5" fmla="*/ 0 h 4178999"/>
              <a:gd name="connsiteX0" fmla="*/ 0 w 10726901"/>
              <a:gd name="connsiteY0" fmla="*/ 0 h 4178999"/>
              <a:gd name="connsiteX1" fmla="*/ 10718543 w 10726901"/>
              <a:gd name="connsiteY1" fmla="*/ 18854 h 4178999"/>
              <a:gd name="connsiteX2" fmla="*/ 10726901 w 10726901"/>
              <a:gd name="connsiteY2" fmla="*/ 3100350 h 4178999"/>
              <a:gd name="connsiteX3" fmla="*/ 8030834 w 10726901"/>
              <a:gd name="connsiteY3" fmla="*/ 4178999 h 4178999"/>
              <a:gd name="connsiteX4" fmla="*/ 0 w 10726901"/>
              <a:gd name="connsiteY4" fmla="*/ 4178999 h 4178999"/>
              <a:gd name="connsiteX5" fmla="*/ 0 w 10726901"/>
              <a:gd name="connsiteY5" fmla="*/ 0 h 4178999"/>
              <a:gd name="connsiteX0" fmla="*/ 0 w 10726901"/>
              <a:gd name="connsiteY0" fmla="*/ 9426 h 4188425"/>
              <a:gd name="connsiteX1" fmla="*/ 10689192 w 10726901"/>
              <a:gd name="connsiteY1" fmla="*/ 0 h 4188425"/>
              <a:gd name="connsiteX2" fmla="*/ 10718543 w 10726901"/>
              <a:gd name="connsiteY2" fmla="*/ 28280 h 4188425"/>
              <a:gd name="connsiteX3" fmla="*/ 10726901 w 10726901"/>
              <a:gd name="connsiteY3" fmla="*/ 3109776 h 4188425"/>
              <a:gd name="connsiteX4" fmla="*/ 8030834 w 10726901"/>
              <a:gd name="connsiteY4" fmla="*/ 4188425 h 4188425"/>
              <a:gd name="connsiteX5" fmla="*/ 0 w 10726901"/>
              <a:gd name="connsiteY5" fmla="*/ 4188425 h 4188425"/>
              <a:gd name="connsiteX6" fmla="*/ 0 w 10726901"/>
              <a:gd name="connsiteY6" fmla="*/ 9426 h 4188425"/>
              <a:gd name="connsiteX0" fmla="*/ 0 w 10726901"/>
              <a:gd name="connsiteY0" fmla="*/ 9426 h 4188425"/>
              <a:gd name="connsiteX1" fmla="*/ 10689192 w 10726901"/>
              <a:gd name="connsiteY1" fmla="*/ 0 h 4188425"/>
              <a:gd name="connsiteX2" fmla="*/ 10718543 w 10726901"/>
              <a:gd name="connsiteY2" fmla="*/ 28280 h 4188425"/>
              <a:gd name="connsiteX3" fmla="*/ 10726901 w 10726901"/>
              <a:gd name="connsiteY3" fmla="*/ 3109776 h 4188425"/>
              <a:gd name="connsiteX4" fmla="*/ 7493506 w 10726901"/>
              <a:gd name="connsiteY4" fmla="*/ 4178998 h 4188425"/>
              <a:gd name="connsiteX5" fmla="*/ 0 w 10726901"/>
              <a:gd name="connsiteY5" fmla="*/ 4188425 h 4188425"/>
              <a:gd name="connsiteX6" fmla="*/ 0 w 10726901"/>
              <a:gd name="connsiteY6" fmla="*/ 9426 h 4188425"/>
              <a:gd name="connsiteX0" fmla="*/ 0 w 10718543"/>
              <a:gd name="connsiteY0" fmla="*/ 9426 h 4188425"/>
              <a:gd name="connsiteX1" fmla="*/ 10689192 w 10718543"/>
              <a:gd name="connsiteY1" fmla="*/ 0 h 4188425"/>
              <a:gd name="connsiteX2" fmla="*/ 10718543 w 10718543"/>
              <a:gd name="connsiteY2" fmla="*/ 28280 h 4188425"/>
              <a:gd name="connsiteX3" fmla="*/ 10717474 w 10718543"/>
              <a:gd name="connsiteY3" fmla="*/ 3024935 h 4188425"/>
              <a:gd name="connsiteX4" fmla="*/ 7493506 w 10718543"/>
              <a:gd name="connsiteY4" fmla="*/ 4178998 h 4188425"/>
              <a:gd name="connsiteX5" fmla="*/ 0 w 10718543"/>
              <a:gd name="connsiteY5" fmla="*/ 4188425 h 4188425"/>
              <a:gd name="connsiteX6" fmla="*/ 0 w 10718543"/>
              <a:gd name="connsiteY6" fmla="*/ 9426 h 4188425"/>
              <a:gd name="connsiteX0" fmla="*/ 0 w 10718543"/>
              <a:gd name="connsiteY0" fmla="*/ 9426 h 4188425"/>
              <a:gd name="connsiteX1" fmla="*/ 10689192 w 10718543"/>
              <a:gd name="connsiteY1" fmla="*/ 0 h 4188425"/>
              <a:gd name="connsiteX2" fmla="*/ 10718543 w 10718543"/>
              <a:gd name="connsiteY2" fmla="*/ 28280 h 4188425"/>
              <a:gd name="connsiteX3" fmla="*/ 10717475 w 10718543"/>
              <a:gd name="connsiteY3" fmla="*/ 4175006 h 4188425"/>
              <a:gd name="connsiteX4" fmla="*/ 7493506 w 10718543"/>
              <a:gd name="connsiteY4" fmla="*/ 4178998 h 4188425"/>
              <a:gd name="connsiteX5" fmla="*/ 0 w 10718543"/>
              <a:gd name="connsiteY5" fmla="*/ 4188425 h 4188425"/>
              <a:gd name="connsiteX6" fmla="*/ 0 w 10718543"/>
              <a:gd name="connsiteY6" fmla="*/ 9426 h 418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18543" h="4188425">
                <a:moveTo>
                  <a:pt x="0" y="9426"/>
                </a:moveTo>
                <a:lnTo>
                  <a:pt x="10689192" y="0"/>
                </a:lnTo>
                <a:lnTo>
                  <a:pt x="10718543" y="28280"/>
                </a:lnTo>
                <a:cubicBezTo>
                  <a:pt x="10718187" y="1027165"/>
                  <a:pt x="10717831" y="3176121"/>
                  <a:pt x="10717475" y="4175006"/>
                </a:cubicBezTo>
                <a:lnTo>
                  <a:pt x="7493506" y="4178998"/>
                </a:lnTo>
                <a:lnTo>
                  <a:pt x="0" y="4188425"/>
                </a:lnTo>
                <a:lnTo>
                  <a:pt x="0" y="9426"/>
                </a:lnTo>
                <a:close/>
              </a:path>
            </a:pathLst>
          </a:custGeom>
        </p:spPr>
        <p:txBody>
          <a:bodyPr anchor="t"/>
          <a:lstStyle>
            <a:lvl1pPr marL="0" indent="0">
              <a:buNone/>
              <a:defRPr sz="1600">
                <a:solidFill>
                  <a:srgbClr val="242458"/>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Text Placeholder 3">
            <a:extLst>
              <a:ext uri="{FF2B5EF4-FFF2-40B4-BE49-F238E27FC236}">
                <a16:creationId xmlns:a16="http://schemas.microsoft.com/office/drawing/2014/main" id="{4C3B779F-3C07-B5C5-9711-4F8BF3F824A3}"/>
              </a:ext>
            </a:extLst>
          </p:cNvPr>
          <p:cNvSpPr>
            <a:spLocks noGrp="1"/>
          </p:cNvSpPr>
          <p:nvPr>
            <p:ph type="body" sz="half" idx="15"/>
          </p:nvPr>
        </p:nvSpPr>
        <p:spPr>
          <a:xfrm>
            <a:off x="829559" y="2092752"/>
            <a:ext cx="3421930" cy="3968684"/>
          </a:xfrm>
          <a:custGeom>
            <a:avLst/>
            <a:gdLst>
              <a:gd name="connsiteX0" fmla="*/ 0 w 10726900"/>
              <a:gd name="connsiteY0" fmla="*/ 0 h 4178999"/>
              <a:gd name="connsiteX1" fmla="*/ 10030386 w 10726900"/>
              <a:gd name="connsiteY1" fmla="*/ 0 h 4178999"/>
              <a:gd name="connsiteX2" fmla="*/ 10726900 w 10726900"/>
              <a:gd name="connsiteY2" fmla="*/ 696514 h 4178999"/>
              <a:gd name="connsiteX3" fmla="*/ 10726900 w 10726900"/>
              <a:gd name="connsiteY3" fmla="*/ 4178999 h 4178999"/>
              <a:gd name="connsiteX4" fmla="*/ 0 w 10726900"/>
              <a:gd name="connsiteY4" fmla="*/ 4178999 h 4178999"/>
              <a:gd name="connsiteX5" fmla="*/ 0 w 10726900"/>
              <a:gd name="connsiteY5" fmla="*/ 0 h 4178999"/>
              <a:gd name="connsiteX0" fmla="*/ 0 w 10736327"/>
              <a:gd name="connsiteY0" fmla="*/ 0 h 4178999"/>
              <a:gd name="connsiteX1" fmla="*/ 10030386 w 10736327"/>
              <a:gd name="connsiteY1" fmla="*/ 0 h 4178999"/>
              <a:gd name="connsiteX2" fmla="*/ 10736327 w 10736327"/>
              <a:gd name="connsiteY2" fmla="*/ 4137298 h 4178999"/>
              <a:gd name="connsiteX3" fmla="*/ 10726900 w 10736327"/>
              <a:gd name="connsiteY3" fmla="*/ 4178999 h 4178999"/>
              <a:gd name="connsiteX4" fmla="*/ 0 w 10736327"/>
              <a:gd name="connsiteY4" fmla="*/ 4178999 h 4178999"/>
              <a:gd name="connsiteX5" fmla="*/ 0 w 10736327"/>
              <a:gd name="connsiteY5" fmla="*/ 0 h 4178999"/>
              <a:gd name="connsiteX0" fmla="*/ 0 w 10736327"/>
              <a:gd name="connsiteY0" fmla="*/ 9427 h 4188426"/>
              <a:gd name="connsiteX1" fmla="*/ 10718543 w 10736327"/>
              <a:gd name="connsiteY1" fmla="*/ 0 h 4188426"/>
              <a:gd name="connsiteX2" fmla="*/ 10736327 w 10736327"/>
              <a:gd name="connsiteY2" fmla="*/ 4146725 h 4188426"/>
              <a:gd name="connsiteX3" fmla="*/ 10726900 w 10736327"/>
              <a:gd name="connsiteY3" fmla="*/ 4188426 h 4188426"/>
              <a:gd name="connsiteX4" fmla="*/ 0 w 10736327"/>
              <a:gd name="connsiteY4" fmla="*/ 4188426 h 4188426"/>
              <a:gd name="connsiteX5" fmla="*/ 0 w 10736327"/>
              <a:gd name="connsiteY5" fmla="*/ 9427 h 4188426"/>
              <a:gd name="connsiteX0" fmla="*/ 0 w 10736327"/>
              <a:gd name="connsiteY0" fmla="*/ 0 h 4178999"/>
              <a:gd name="connsiteX1" fmla="*/ 10718543 w 10736327"/>
              <a:gd name="connsiteY1" fmla="*/ 18854 h 4178999"/>
              <a:gd name="connsiteX2" fmla="*/ 10736327 w 10736327"/>
              <a:gd name="connsiteY2" fmla="*/ 4137298 h 4178999"/>
              <a:gd name="connsiteX3" fmla="*/ 10726900 w 10736327"/>
              <a:gd name="connsiteY3" fmla="*/ 4178999 h 4178999"/>
              <a:gd name="connsiteX4" fmla="*/ 0 w 10736327"/>
              <a:gd name="connsiteY4" fmla="*/ 4178999 h 4178999"/>
              <a:gd name="connsiteX5" fmla="*/ 0 w 10736327"/>
              <a:gd name="connsiteY5" fmla="*/ 0 h 4178999"/>
              <a:gd name="connsiteX0" fmla="*/ 0 w 10736327"/>
              <a:gd name="connsiteY0" fmla="*/ 0 h 4178999"/>
              <a:gd name="connsiteX1" fmla="*/ 10718543 w 10736327"/>
              <a:gd name="connsiteY1" fmla="*/ 18854 h 4178999"/>
              <a:gd name="connsiteX2" fmla="*/ 10736327 w 10736327"/>
              <a:gd name="connsiteY2" fmla="*/ 4137298 h 4178999"/>
              <a:gd name="connsiteX3" fmla="*/ 9275172 w 10736327"/>
              <a:gd name="connsiteY3" fmla="*/ 4178999 h 4178999"/>
              <a:gd name="connsiteX4" fmla="*/ 0 w 10736327"/>
              <a:gd name="connsiteY4" fmla="*/ 4178999 h 4178999"/>
              <a:gd name="connsiteX5" fmla="*/ 0 w 10736327"/>
              <a:gd name="connsiteY5" fmla="*/ 0 h 4178999"/>
              <a:gd name="connsiteX0" fmla="*/ 0 w 10726901"/>
              <a:gd name="connsiteY0" fmla="*/ 0 h 4178999"/>
              <a:gd name="connsiteX1" fmla="*/ 10718543 w 10726901"/>
              <a:gd name="connsiteY1" fmla="*/ 18854 h 4178999"/>
              <a:gd name="connsiteX2" fmla="*/ 10726901 w 10726901"/>
              <a:gd name="connsiteY2" fmla="*/ 3100350 h 4178999"/>
              <a:gd name="connsiteX3" fmla="*/ 9275172 w 10726901"/>
              <a:gd name="connsiteY3" fmla="*/ 4178999 h 4178999"/>
              <a:gd name="connsiteX4" fmla="*/ 0 w 10726901"/>
              <a:gd name="connsiteY4" fmla="*/ 4178999 h 4178999"/>
              <a:gd name="connsiteX5" fmla="*/ 0 w 10726901"/>
              <a:gd name="connsiteY5" fmla="*/ 0 h 4178999"/>
              <a:gd name="connsiteX0" fmla="*/ 0 w 10726901"/>
              <a:gd name="connsiteY0" fmla="*/ 0 h 4178999"/>
              <a:gd name="connsiteX1" fmla="*/ 10718543 w 10726901"/>
              <a:gd name="connsiteY1" fmla="*/ 18854 h 4178999"/>
              <a:gd name="connsiteX2" fmla="*/ 10726901 w 10726901"/>
              <a:gd name="connsiteY2" fmla="*/ 3100350 h 4178999"/>
              <a:gd name="connsiteX3" fmla="*/ 8030834 w 10726901"/>
              <a:gd name="connsiteY3" fmla="*/ 4178999 h 4178999"/>
              <a:gd name="connsiteX4" fmla="*/ 0 w 10726901"/>
              <a:gd name="connsiteY4" fmla="*/ 4178999 h 4178999"/>
              <a:gd name="connsiteX5" fmla="*/ 0 w 10726901"/>
              <a:gd name="connsiteY5" fmla="*/ 0 h 4178999"/>
              <a:gd name="connsiteX0" fmla="*/ 0 w 10726901"/>
              <a:gd name="connsiteY0" fmla="*/ 9426 h 4188425"/>
              <a:gd name="connsiteX1" fmla="*/ 10689192 w 10726901"/>
              <a:gd name="connsiteY1" fmla="*/ 0 h 4188425"/>
              <a:gd name="connsiteX2" fmla="*/ 10718543 w 10726901"/>
              <a:gd name="connsiteY2" fmla="*/ 28280 h 4188425"/>
              <a:gd name="connsiteX3" fmla="*/ 10726901 w 10726901"/>
              <a:gd name="connsiteY3" fmla="*/ 3109776 h 4188425"/>
              <a:gd name="connsiteX4" fmla="*/ 8030834 w 10726901"/>
              <a:gd name="connsiteY4" fmla="*/ 4188425 h 4188425"/>
              <a:gd name="connsiteX5" fmla="*/ 0 w 10726901"/>
              <a:gd name="connsiteY5" fmla="*/ 4188425 h 4188425"/>
              <a:gd name="connsiteX6" fmla="*/ 0 w 10726901"/>
              <a:gd name="connsiteY6" fmla="*/ 9426 h 4188425"/>
              <a:gd name="connsiteX0" fmla="*/ 0 w 10726901"/>
              <a:gd name="connsiteY0" fmla="*/ 9426 h 4188425"/>
              <a:gd name="connsiteX1" fmla="*/ 10689192 w 10726901"/>
              <a:gd name="connsiteY1" fmla="*/ 0 h 4188425"/>
              <a:gd name="connsiteX2" fmla="*/ 10718543 w 10726901"/>
              <a:gd name="connsiteY2" fmla="*/ 28280 h 4188425"/>
              <a:gd name="connsiteX3" fmla="*/ 10726901 w 10726901"/>
              <a:gd name="connsiteY3" fmla="*/ 3109776 h 4188425"/>
              <a:gd name="connsiteX4" fmla="*/ 7493506 w 10726901"/>
              <a:gd name="connsiteY4" fmla="*/ 4178998 h 4188425"/>
              <a:gd name="connsiteX5" fmla="*/ 0 w 10726901"/>
              <a:gd name="connsiteY5" fmla="*/ 4188425 h 4188425"/>
              <a:gd name="connsiteX6" fmla="*/ 0 w 10726901"/>
              <a:gd name="connsiteY6" fmla="*/ 9426 h 4188425"/>
              <a:gd name="connsiteX0" fmla="*/ 0 w 10718543"/>
              <a:gd name="connsiteY0" fmla="*/ 9426 h 4188425"/>
              <a:gd name="connsiteX1" fmla="*/ 10689192 w 10718543"/>
              <a:gd name="connsiteY1" fmla="*/ 0 h 4188425"/>
              <a:gd name="connsiteX2" fmla="*/ 10718543 w 10718543"/>
              <a:gd name="connsiteY2" fmla="*/ 28280 h 4188425"/>
              <a:gd name="connsiteX3" fmla="*/ 10717474 w 10718543"/>
              <a:gd name="connsiteY3" fmla="*/ 3024935 h 4188425"/>
              <a:gd name="connsiteX4" fmla="*/ 7493506 w 10718543"/>
              <a:gd name="connsiteY4" fmla="*/ 4178998 h 4188425"/>
              <a:gd name="connsiteX5" fmla="*/ 0 w 10718543"/>
              <a:gd name="connsiteY5" fmla="*/ 4188425 h 4188425"/>
              <a:gd name="connsiteX6" fmla="*/ 0 w 10718543"/>
              <a:gd name="connsiteY6" fmla="*/ 9426 h 4188425"/>
              <a:gd name="connsiteX0" fmla="*/ 0 w 10718543"/>
              <a:gd name="connsiteY0" fmla="*/ 9426 h 4188425"/>
              <a:gd name="connsiteX1" fmla="*/ 10689192 w 10718543"/>
              <a:gd name="connsiteY1" fmla="*/ 0 h 4188425"/>
              <a:gd name="connsiteX2" fmla="*/ 10718543 w 10718543"/>
              <a:gd name="connsiteY2" fmla="*/ 28280 h 4188425"/>
              <a:gd name="connsiteX3" fmla="*/ 10717475 w 10718543"/>
              <a:gd name="connsiteY3" fmla="*/ 4175005 h 4188425"/>
              <a:gd name="connsiteX4" fmla="*/ 7493506 w 10718543"/>
              <a:gd name="connsiteY4" fmla="*/ 4178998 h 4188425"/>
              <a:gd name="connsiteX5" fmla="*/ 0 w 10718543"/>
              <a:gd name="connsiteY5" fmla="*/ 4188425 h 4188425"/>
              <a:gd name="connsiteX6" fmla="*/ 0 w 10718543"/>
              <a:gd name="connsiteY6" fmla="*/ 9426 h 418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18543" h="4188425">
                <a:moveTo>
                  <a:pt x="0" y="9426"/>
                </a:moveTo>
                <a:lnTo>
                  <a:pt x="10689192" y="0"/>
                </a:lnTo>
                <a:lnTo>
                  <a:pt x="10718543" y="28280"/>
                </a:lnTo>
                <a:cubicBezTo>
                  <a:pt x="10718187" y="1027165"/>
                  <a:pt x="10717831" y="3176120"/>
                  <a:pt x="10717475" y="4175005"/>
                </a:cubicBezTo>
                <a:lnTo>
                  <a:pt x="7493506" y="4178998"/>
                </a:lnTo>
                <a:lnTo>
                  <a:pt x="0" y="4188425"/>
                </a:lnTo>
                <a:lnTo>
                  <a:pt x="0" y="9426"/>
                </a:lnTo>
                <a:close/>
              </a:path>
            </a:pathLst>
          </a:custGeom>
        </p:spPr>
        <p:txBody>
          <a:bodyPr anchor="t"/>
          <a:lstStyle>
            <a:lvl1pPr marL="0" indent="0">
              <a:buNone/>
              <a:defRPr sz="1600">
                <a:solidFill>
                  <a:srgbClr val="242458"/>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Text Placeholder 3">
            <a:extLst>
              <a:ext uri="{FF2B5EF4-FFF2-40B4-BE49-F238E27FC236}">
                <a16:creationId xmlns:a16="http://schemas.microsoft.com/office/drawing/2014/main" id="{DDB73D09-4CED-8165-08DC-8F498D7A5527}"/>
              </a:ext>
            </a:extLst>
          </p:cNvPr>
          <p:cNvSpPr>
            <a:spLocks noGrp="1"/>
          </p:cNvSpPr>
          <p:nvPr>
            <p:ph type="body" sz="half" idx="16"/>
          </p:nvPr>
        </p:nvSpPr>
        <p:spPr>
          <a:xfrm>
            <a:off x="8126707" y="2094325"/>
            <a:ext cx="3421930" cy="3968684"/>
          </a:xfrm>
          <a:custGeom>
            <a:avLst/>
            <a:gdLst>
              <a:gd name="connsiteX0" fmla="*/ 0 w 10726900"/>
              <a:gd name="connsiteY0" fmla="*/ 0 h 4178999"/>
              <a:gd name="connsiteX1" fmla="*/ 10030386 w 10726900"/>
              <a:gd name="connsiteY1" fmla="*/ 0 h 4178999"/>
              <a:gd name="connsiteX2" fmla="*/ 10726900 w 10726900"/>
              <a:gd name="connsiteY2" fmla="*/ 696514 h 4178999"/>
              <a:gd name="connsiteX3" fmla="*/ 10726900 w 10726900"/>
              <a:gd name="connsiteY3" fmla="*/ 4178999 h 4178999"/>
              <a:gd name="connsiteX4" fmla="*/ 0 w 10726900"/>
              <a:gd name="connsiteY4" fmla="*/ 4178999 h 4178999"/>
              <a:gd name="connsiteX5" fmla="*/ 0 w 10726900"/>
              <a:gd name="connsiteY5" fmla="*/ 0 h 4178999"/>
              <a:gd name="connsiteX0" fmla="*/ 0 w 10736327"/>
              <a:gd name="connsiteY0" fmla="*/ 0 h 4178999"/>
              <a:gd name="connsiteX1" fmla="*/ 10030386 w 10736327"/>
              <a:gd name="connsiteY1" fmla="*/ 0 h 4178999"/>
              <a:gd name="connsiteX2" fmla="*/ 10736327 w 10736327"/>
              <a:gd name="connsiteY2" fmla="*/ 4137298 h 4178999"/>
              <a:gd name="connsiteX3" fmla="*/ 10726900 w 10736327"/>
              <a:gd name="connsiteY3" fmla="*/ 4178999 h 4178999"/>
              <a:gd name="connsiteX4" fmla="*/ 0 w 10736327"/>
              <a:gd name="connsiteY4" fmla="*/ 4178999 h 4178999"/>
              <a:gd name="connsiteX5" fmla="*/ 0 w 10736327"/>
              <a:gd name="connsiteY5" fmla="*/ 0 h 4178999"/>
              <a:gd name="connsiteX0" fmla="*/ 0 w 10736327"/>
              <a:gd name="connsiteY0" fmla="*/ 9427 h 4188426"/>
              <a:gd name="connsiteX1" fmla="*/ 10718543 w 10736327"/>
              <a:gd name="connsiteY1" fmla="*/ 0 h 4188426"/>
              <a:gd name="connsiteX2" fmla="*/ 10736327 w 10736327"/>
              <a:gd name="connsiteY2" fmla="*/ 4146725 h 4188426"/>
              <a:gd name="connsiteX3" fmla="*/ 10726900 w 10736327"/>
              <a:gd name="connsiteY3" fmla="*/ 4188426 h 4188426"/>
              <a:gd name="connsiteX4" fmla="*/ 0 w 10736327"/>
              <a:gd name="connsiteY4" fmla="*/ 4188426 h 4188426"/>
              <a:gd name="connsiteX5" fmla="*/ 0 w 10736327"/>
              <a:gd name="connsiteY5" fmla="*/ 9427 h 4188426"/>
              <a:gd name="connsiteX0" fmla="*/ 0 w 10736327"/>
              <a:gd name="connsiteY0" fmla="*/ 0 h 4178999"/>
              <a:gd name="connsiteX1" fmla="*/ 10718543 w 10736327"/>
              <a:gd name="connsiteY1" fmla="*/ 18854 h 4178999"/>
              <a:gd name="connsiteX2" fmla="*/ 10736327 w 10736327"/>
              <a:gd name="connsiteY2" fmla="*/ 4137298 h 4178999"/>
              <a:gd name="connsiteX3" fmla="*/ 10726900 w 10736327"/>
              <a:gd name="connsiteY3" fmla="*/ 4178999 h 4178999"/>
              <a:gd name="connsiteX4" fmla="*/ 0 w 10736327"/>
              <a:gd name="connsiteY4" fmla="*/ 4178999 h 4178999"/>
              <a:gd name="connsiteX5" fmla="*/ 0 w 10736327"/>
              <a:gd name="connsiteY5" fmla="*/ 0 h 4178999"/>
              <a:gd name="connsiteX0" fmla="*/ 0 w 10736327"/>
              <a:gd name="connsiteY0" fmla="*/ 0 h 4178999"/>
              <a:gd name="connsiteX1" fmla="*/ 10718543 w 10736327"/>
              <a:gd name="connsiteY1" fmla="*/ 18854 h 4178999"/>
              <a:gd name="connsiteX2" fmla="*/ 10736327 w 10736327"/>
              <a:gd name="connsiteY2" fmla="*/ 4137298 h 4178999"/>
              <a:gd name="connsiteX3" fmla="*/ 9275172 w 10736327"/>
              <a:gd name="connsiteY3" fmla="*/ 4178999 h 4178999"/>
              <a:gd name="connsiteX4" fmla="*/ 0 w 10736327"/>
              <a:gd name="connsiteY4" fmla="*/ 4178999 h 4178999"/>
              <a:gd name="connsiteX5" fmla="*/ 0 w 10736327"/>
              <a:gd name="connsiteY5" fmla="*/ 0 h 4178999"/>
              <a:gd name="connsiteX0" fmla="*/ 0 w 10726901"/>
              <a:gd name="connsiteY0" fmla="*/ 0 h 4178999"/>
              <a:gd name="connsiteX1" fmla="*/ 10718543 w 10726901"/>
              <a:gd name="connsiteY1" fmla="*/ 18854 h 4178999"/>
              <a:gd name="connsiteX2" fmla="*/ 10726901 w 10726901"/>
              <a:gd name="connsiteY2" fmla="*/ 3100350 h 4178999"/>
              <a:gd name="connsiteX3" fmla="*/ 9275172 w 10726901"/>
              <a:gd name="connsiteY3" fmla="*/ 4178999 h 4178999"/>
              <a:gd name="connsiteX4" fmla="*/ 0 w 10726901"/>
              <a:gd name="connsiteY4" fmla="*/ 4178999 h 4178999"/>
              <a:gd name="connsiteX5" fmla="*/ 0 w 10726901"/>
              <a:gd name="connsiteY5" fmla="*/ 0 h 4178999"/>
              <a:gd name="connsiteX0" fmla="*/ 0 w 10726901"/>
              <a:gd name="connsiteY0" fmla="*/ 0 h 4178999"/>
              <a:gd name="connsiteX1" fmla="*/ 10718543 w 10726901"/>
              <a:gd name="connsiteY1" fmla="*/ 18854 h 4178999"/>
              <a:gd name="connsiteX2" fmla="*/ 10726901 w 10726901"/>
              <a:gd name="connsiteY2" fmla="*/ 3100350 h 4178999"/>
              <a:gd name="connsiteX3" fmla="*/ 8030834 w 10726901"/>
              <a:gd name="connsiteY3" fmla="*/ 4178999 h 4178999"/>
              <a:gd name="connsiteX4" fmla="*/ 0 w 10726901"/>
              <a:gd name="connsiteY4" fmla="*/ 4178999 h 4178999"/>
              <a:gd name="connsiteX5" fmla="*/ 0 w 10726901"/>
              <a:gd name="connsiteY5" fmla="*/ 0 h 4178999"/>
              <a:gd name="connsiteX0" fmla="*/ 0 w 10726901"/>
              <a:gd name="connsiteY0" fmla="*/ 9426 h 4188425"/>
              <a:gd name="connsiteX1" fmla="*/ 10689192 w 10726901"/>
              <a:gd name="connsiteY1" fmla="*/ 0 h 4188425"/>
              <a:gd name="connsiteX2" fmla="*/ 10718543 w 10726901"/>
              <a:gd name="connsiteY2" fmla="*/ 28280 h 4188425"/>
              <a:gd name="connsiteX3" fmla="*/ 10726901 w 10726901"/>
              <a:gd name="connsiteY3" fmla="*/ 3109776 h 4188425"/>
              <a:gd name="connsiteX4" fmla="*/ 8030834 w 10726901"/>
              <a:gd name="connsiteY4" fmla="*/ 4188425 h 4188425"/>
              <a:gd name="connsiteX5" fmla="*/ 0 w 10726901"/>
              <a:gd name="connsiteY5" fmla="*/ 4188425 h 4188425"/>
              <a:gd name="connsiteX6" fmla="*/ 0 w 10726901"/>
              <a:gd name="connsiteY6" fmla="*/ 9426 h 4188425"/>
              <a:gd name="connsiteX0" fmla="*/ 0 w 10726901"/>
              <a:gd name="connsiteY0" fmla="*/ 9426 h 4188425"/>
              <a:gd name="connsiteX1" fmla="*/ 10689192 w 10726901"/>
              <a:gd name="connsiteY1" fmla="*/ 0 h 4188425"/>
              <a:gd name="connsiteX2" fmla="*/ 10718543 w 10726901"/>
              <a:gd name="connsiteY2" fmla="*/ 28280 h 4188425"/>
              <a:gd name="connsiteX3" fmla="*/ 10726901 w 10726901"/>
              <a:gd name="connsiteY3" fmla="*/ 3109776 h 4188425"/>
              <a:gd name="connsiteX4" fmla="*/ 7493506 w 10726901"/>
              <a:gd name="connsiteY4" fmla="*/ 4178998 h 4188425"/>
              <a:gd name="connsiteX5" fmla="*/ 0 w 10726901"/>
              <a:gd name="connsiteY5" fmla="*/ 4188425 h 4188425"/>
              <a:gd name="connsiteX6" fmla="*/ 0 w 10726901"/>
              <a:gd name="connsiteY6" fmla="*/ 9426 h 4188425"/>
              <a:gd name="connsiteX0" fmla="*/ 0 w 10718543"/>
              <a:gd name="connsiteY0" fmla="*/ 9426 h 4188425"/>
              <a:gd name="connsiteX1" fmla="*/ 10689192 w 10718543"/>
              <a:gd name="connsiteY1" fmla="*/ 0 h 4188425"/>
              <a:gd name="connsiteX2" fmla="*/ 10718543 w 10718543"/>
              <a:gd name="connsiteY2" fmla="*/ 28280 h 4188425"/>
              <a:gd name="connsiteX3" fmla="*/ 10717474 w 10718543"/>
              <a:gd name="connsiteY3" fmla="*/ 3024935 h 4188425"/>
              <a:gd name="connsiteX4" fmla="*/ 7493506 w 10718543"/>
              <a:gd name="connsiteY4" fmla="*/ 4178998 h 4188425"/>
              <a:gd name="connsiteX5" fmla="*/ 0 w 10718543"/>
              <a:gd name="connsiteY5" fmla="*/ 4188425 h 4188425"/>
              <a:gd name="connsiteX6" fmla="*/ 0 w 10718543"/>
              <a:gd name="connsiteY6" fmla="*/ 9426 h 4188425"/>
              <a:gd name="connsiteX0" fmla="*/ 0 w 10718543"/>
              <a:gd name="connsiteY0" fmla="*/ 9426 h 4188425"/>
              <a:gd name="connsiteX1" fmla="*/ 10689192 w 10718543"/>
              <a:gd name="connsiteY1" fmla="*/ 0 h 4188425"/>
              <a:gd name="connsiteX2" fmla="*/ 10718543 w 10718543"/>
              <a:gd name="connsiteY2" fmla="*/ 28280 h 4188425"/>
              <a:gd name="connsiteX3" fmla="*/ 10717475 w 10718543"/>
              <a:gd name="connsiteY3" fmla="*/ 4175005 h 4188425"/>
              <a:gd name="connsiteX4" fmla="*/ 7493506 w 10718543"/>
              <a:gd name="connsiteY4" fmla="*/ 4178998 h 4188425"/>
              <a:gd name="connsiteX5" fmla="*/ 0 w 10718543"/>
              <a:gd name="connsiteY5" fmla="*/ 4188425 h 4188425"/>
              <a:gd name="connsiteX6" fmla="*/ 0 w 10718543"/>
              <a:gd name="connsiteY6" fmla="*/ 9426 h 418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18543" h="4188425">
                <a:moveTo>
                  <a:pt x="0" y="9426"/>
                </a:moveTo>
                <a:lnTo>
                  <a:pt x="10689192" y="0"/>
                </a:lnTo>
                <a:lnTo>
                  <a:pt x="10718543" y="28280"/>
                </a:lnTo>
                <a:cubicBezTo>
                  <a:pt x="10718187" y="1027165"/>
                  <a:pt x="10717831" y="3176120"/>
                  <a:pt x="10717475" y="4175005"/>
                </a:cubicBezTo>
                <a:lnTo>
                  <a:pt x="7493506" y="4178998"/>
                </a:lnTo>
                <a:lnTo>
                  <a:pt x="0" y="4188425"/>
                </a:lnTo>
                <a:lnTo>
                  <a:pt x="0" y="9426"/>
                </a:lnTo>
                <a:close/>
              </a:path>
            </a:pathLst>
          </a:custGeom>
        </p:spPr>
        <p:txBody>
          <a:bodyPr anchor="t"/>
          <a:lstStyle>
            <a:lvl1pPr marL="0" indent="0">
              <a:buNone/>
              <a:defRPr sz="1600">
                <a:solidFill>
                  <a:srgbClr val="242458"/>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descr="Text&#10;&#10;Description automatically generated">
            <a:extLst>
              <a:ext uri="{FF2B5EF4-FFF2-40B4-BE49-F238E27FC236}">
                <a16:creationId xmlns:a16="http://schemas.microsoft.com/office/drawing/2014/main" id="{DF23655D-8720-F75A-0510-8B000A7ECCED}"/>
              </a:ext>
            </a:extLst>
          </p:cNvPr>
          <p:cNvPicPr>
            <a:picLocks noChangeAspect="1"/>
          </p:cNvPicPr>
          <p:nvPr userDrawn="1"/>
        </p:nvPicPr>
        <p:blipFill>
          <a:blip r:embed="rId2"/>
          <a:stretch>
            <a:fillRect/>
          </a:stretch>
        </p:blipFill>
        <p:spPr>
          <a:xfrm>
            <a:off x="9580242" y="6312023"/>
            <a:ext cx="2385685" cy="310965"/>
          </a:xfrm>
          <a:prstGeom prst="rect">
            <a:avLst/>
          </a:prstGeom>
        </p:spPr>
      </p:pic>
    </p:spTree>
    <p:extLst>
      <p:ext uri="{BB962C8B-B14F-4D97-AF65-F5344CB8AC3E}">
        <p14:creationId xmlns:p14="http://schemas.microsoft.com/office/powerpoint/2010/main" val="2813868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6)">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F4F4EAD1-53F2-44F6-2144-5A1F3765D678}"/>
              </a:ext>
            </a:extLst>
          </p:cNvPr>
          <p:cNvPicPr>
            <a:picLocks noChangeAspect="1"/>
          </p:cNvPicPr>
          <p:nvPr userDrawn="1"/>
        </p:nvPicPr>
        <p:blipFill rotWithShape="1">
          <a:blip r:embed="rId2"/>
          <a:srcRect l="19113" t="42545"/>
          <a:stretch/>
        </p:blipFill>
        <p:spPr>
          <a:xfrm>
            <a:off x="0" y="0"/>
            <a:ext cx="9032860" cy="1843738"/>
          </a:xfrm>
          <a:prstGeom prst="rect">
            <a:avLst/>
          </a:prstGeom>
        </p:spPr>
      </p:pic>
      <p:sp>
        <p:nvSpPr>
          <p:cNvPr id="4" name="Text Placeholder 3">
            <a:extLst>
              <a:ext uri="{FF2B5EF4-FFF2-40B4-BE49-F238E27FC236}">
                <a16:creationId xmlns:a16="http://schemas.microsoft.com/office/drawing/2014/main" id="{29FB95B7-8F9C-56AF-23BA-98DF27E5AD00}"/>
              </a:ext>
            </a:extLst>
          </p:cNvPr>
          <p:cNvSpPr>
            <a:spLocks noGrp="1"/>
          </p:cNvSpPr>
          <p:nvPr>
            <p:ph type="body" sz="half" idx="14"/>
          </p:nvPr>
        </p:nvSpPr>
        <p:spPr>
          <a:xfrm>
            <a:off x="4478133" y="2092752"/>
            <a:ext cx="3421930" cy="3968684"/>
          </a:xfrm>
          <a:custGeom>
            <a:avLst/>
            <a:gdLst>
              <a:gd name="connsiteX0" fmla="*/ 0 w 10726900"/>
              <a:gd name="connsiteY0" fmla="*/ 0 h 4178999"/>
              <a:gd name="connsiteX1" fmla="*/ 10030386 w 10726900"/>
              <a:gd name="connsiteY1" fmla="*/ 0 h 4178999"/>
              <a:gd name="connsiteX2" fmla="*/ 10726900 w 10726900"/>
              <a:gd name="connsiteY2" fmla="*/ 696514 h 4178999"/>
              <a:gd name="connsiteX3" fmla="*/ 10726900 w 10726900"/>
              <a:gd name="connsiteY3" fmla="*/ 4178999 h 4178999"/>
              <a:gd name="connsiteX4" fmla="*/ 0 w 10726900"/>
              <a:gd name="connsiteY4" fmla="*/ 4178999 h 4178999"/>
              <a:gd name="connsiteX5" fmla="*/ 0 w 10726900"/>
              <a:gd name="connsiteY5" fmla="*/ 0 h 4178999"/>
              <a:gd name="connsiteX0" fmla="*/ 0 w 10736327"/>
              <a:gd name="connsiteY0" fmla="*/ 0 h 4178999"/>
              <a:gd name="connsiteX1" fmla="*/ 10030386 w 10736327"/>
              <a:gd name="connsiteY1" fmla="*/ 0 h 4178999"/>
              <a:gd name="connsiteX2" fmla="*/ 10736327 w 10736327"/>
              <a:gd name="connsiteY2" fmla="*/ 4137298 h 4178999"/>
              <a:gd name="connsiteX3" fmla="*/ 10726900 w 10736327"/>
              <a:gd name="connsiteY3" fmla="*/ 4178999 h 4178999"/>
              <a:gd name="connsiteX4" fmla="*/ 0 w 10736327"/>
              <a:gd name="connsiteY4" fmla="*/ 4178999 h 4178999"/>
              <a:gd name="connsiteX5" fmla="*/ 0 w 10736327"/>
              <a:gd name="connsiteY5" fmla="*/ 0 h 4178999"/>
              <a:gd name="connsiteX0" fmla="*/ 0 w 10736327"/>
              <a:gd name="connsiteY0" fmla="*/ 9427 h 4188426"/>
              <a:gd name="connsiteX1" fmla="*/ 10718543 w 10736327"/>
              <a:gd name="connsiteY1" fmla="*/ 0 h 4188426"/>
              <a:gd name="connsiteX2" fmla="*/ 10736327 w 10736327"/>
              <a:gd name="connsiteY2" fmla="*/ 4146725 h 4188426"/>
              <a:gd name="connsiteX3" fmla="*/ 10726900 w 10736327"/>
              <a:gd name="connsiteY3" fmla="*/ 4188426 h 4188426"/>
              <a:gd name="connsiteX4" fmla="*/ 0 w 10736327"/>
              <a:gd name="connsiteY4" fmla="*/ 4188426 h 4188426"/>
              <a:gd name="connsiteX5" fmla="*/ 0 w 10736327"/>
              <a:gd name="connsiteY5" fmla="*/ 9427 h 4188426"/>
              <a:gd name="connsiteX0" fmla="*/ 0 w 10736327"/>
              <a:gd name="connsiteY0" fmla="*/ 0 h 4178999"/>
              <a:gd name="connsiteX1" fmla="*/ 10718543 w 10736327"/>
              <a:gd name="connsiteY1" fmla="*/ 18854 h 4178999"/>
              <a:gd name="connsiteX2" fmla="*/ 10736327 w 10736327"/>
              <a:gd name="connsiteY2" fmla="*/ 4137298 h 4178999"/>
              <a:gd name="connsiteX3" fmla="*/ 10726900 w 10736327"/>
              <a:gd name="connsiteY3" fmla="*/ 4178999 h 4178999"/>
              <a:gd name="connsiteX4" fmla="*/ 0 w 10736327"/>
              <a:gd name="connsiteY4" fmla="*/ 4178999 h 4178999"/>
              <a:gd name="connsiteX5" fmla="*/ 0 w 10736327"/>
              <a:gd name="connsiteY5" fmla="*/ 0 h 4178999"/>
              <a:gd name="connsiteX0" fmla="*/ 0 w 10736327"/>
              <a:gd name="connsiteY0" fmla="*/ 0 h 4178999"/>
              <a:gd name="connsiteX1" fmla="*/ 10718543 w 10736327"/>
              <a:gd name="connsiteY1" fmla="*/ 18854 h 4178999"/>
              <a:gd name="connsiteX2" fmla="*/ 10736327 w 10736327"/>
              <a:gd name="connsiteY2" fmla="*/ 4137298 h 4178999"/>
              <a:gd name="connsiteX3" fmla="*/ 9275172 w 10736327"/>
              <a:gd name="connsiteY3" fmla="*/ 4178999 h 4178999"/>
              <a:gd name="connsiteX4" fmla="*/ 0 w 10736327"/>
              <a:gd name="connsiteY4" fmla="*/ 4178999 h 4178999"/>
              <a:gd name="connsiteX5" fmla="*/ 0 w 10736327"/>
              <a:gd name="connsiteY5" fmla="*/ 0 h 4178999"/>
              <a:gd name="connsiteX0" fmla="*/ 0 w 10726901"/>
              <a:gd name="connsiteY0" fmla="*/ 0 h 4178999"/>
              <a:gd name="connsiteX1" fmla="*/ 10718543 w 10726901"/>
              <a:gd name="connsiteY1" fmla="*/ 18854 h 4178999"/>
              <a:gd name="connsiteX2" fmla="*/ 10726901 w 10726901"/>
              <a:gd name="connsiteY2" fmla="*/ 3100350 h 4178999"/>
              <a:gd name="connsiteX3" fmla="*/ 9275172 w 10726901"/>
              <a:gd name="connsiteY3" fmla="*/ 4178999 h 4178999"/>
              <a:gd name="connsiteX4" fmla="*/ 0 w 10726901"/>
              <a:gd name="connsiteY4" fmla="*/ 4178999 h 4178999"/>
              <a:gd name="connsiteX5" fmla="*/ 0 w 10726901"/>
              <a:gd name="connsiteY5" fmla="*/ 0 h 4178999"/>
              <a:gd name="connsiteX0" fmla="*/ 0 w 10726901"/>
              <a:gd name="connsiteY0" fmla="*/ 0 h 4178999"/>
              <a:gd name="connsiteX1" fmla="*/ 10718543 w 10726901"/>
              <a:gd name="connsiteY1" fmla="*/ 18854 h 4178999"/>
              <a:gd name="connsiteX2" fmla="*/ 10726901 w 10726901"/>
              <a:gd name="connsiteY2" fmla="*/ 3100350 h 4178999"/>
              <a:gd name="connsiteX3" fmla="*/ 8030834 w 10726901"/>
              <a:gd name="connsiteY3" fmla="*/ 4178999 h 4178999"/>
              <a:gd name="connsiteX4" fmla="*/ 0 w 10726901"/>
              <a:gd name="connsiteY4" fmla="*/ 4178999 h 4178999"/>
              <a:gd name="connsiteX5" fmla="*/ 0 w 10726901"/>
              <a:gd name="connsiteY5" fmla="*/ 0 h 4178999"/>
              <a:gd name="connsiteX0" fmla="*/ 0 w 10726901"/>
              <a:gd name="connsiteY0" fmla="*/ 9426 h 4188425"/>
              <a:gd name="connsiteX1" fmla="*/ 10689192 w 10726901"/>
              <a:gd name="connsiteY1" fmla="*/ 0 h 4188425"/>
              <a:gd name="connsiteX2" fmla="*/ 10718543 w 10726901"/>
              <a:gd name="connsiteY2" fmla="*/ 28280 h 4188425"/>
              <a:gd name="connsiteX3" fmla="*/ 10726901 w 10726901"/>
              <a:gd name="connsiteY3" fmla="*/ 3109776 h 4188425"/>
              <a:gd name="connsiteX4" fmla="*/ 8030834 w 10726901"/>
              <a:gd name="connsiteY4" fmla="*/ 4188425 h 4188425"/>
              <a:gd name="connsiteX5" fmla="*/ 0 w 10726901"/>
              <a:gd name="connsiteY5" fmla="*/ 4188425 h 4188425"/>
              <a:gd name="connsiteX6" fmla="*/ 0 w 10726901"/>
              <a:gd name="connsiteY6" fmla="*/ 9426 h 4188425"/>
              <a:gd name="connsiteX0" fmla="*/ 0 w 10726901"/>
              <a:gd name="connsiteY0" fmla="*/ 9426 h 4188425"/>
              <a:gd name="connsiteX1" fmla="*/ 10689192 w 10726901"/>
              <a:gd name="connsiteY1" fmla="*/ 0 h 4188425"/>
              <a:gd name="connsiteX2" fmla="*/ 10718543 w 10726901"/>
              <a:gd name="connsiteY2" fmla="*/ 28280 h 4188425"/>
              <a:gd name="connsiteX3" fmla="*/ 10726901 w 10726901"/>
              <a:gd name="connsiteY3" fmla="*/ 3109776 h 4188425"/>
              <a:gd name="connsiteX4" fmla="*/ 7493506 w 10726901"/>
              <a:gd name="connsiteY4" fmla="*/ 4178998 h 4188425"/>
              <a:gd name="connsiteX5" fmla="*/ 0 w 10726901"/>
              <a:gd name="connsiteY5" fmla="*/ 4188425 h 4188425"/>
              <a:gd name="connsiteX6" fmla="*/ 0 w 10726901"/>
              <a:gd name="connsiteY6" fmla="*/ 9426 h 4188425"/>
              <a:gd name="connsiteX0" fmla="*/ 0 w 10718543"/>
              <a:gd name="connsiteY0" fmla="*/ 9426 h 4188425"/>
              <a:gd name="connsiteX1" fmla="*/ 10689192 w 10718543"/>
              <a:gd name="connsiteY1" fmla="*/ 0 h 4188425"/>
              <a:gd name="connsiteX2" fmla="*/ 10718543 w 10718543"/>
              <a:gd name="connsiteY2" fmla="*/ 28280 h 4188425"/>
              <a:gd name="connsiteX3" fmla="*/ 10717474 w 10718543"/>
              <a:gd name="connsiteY3" fmla="*/ 3024935 h 4188425"/>
              <a:gd name="connsiteX4" fmla="*/ 7493506 w 10718543"/>
              <a:gd name="connsiteY4" fmla="*/ 4178998 h 4188425"/>
              <a:gd name="connsiteX5" fmla="*/ 0 w 10718543"/>
              <a:gd name="connsiteY5" fmla="*/ 4188425 h 4188425"/>
              <a:gd name="connsiteX6" fmla="*/ 0 w 10718543"/>
              <a:gd name="connsiteY6" fmla="*/ 9426 h 4188425"/>
              <a:gd name="connsiteX0" fmla="*/ 0 w 10718543"/>
              <a:gd name="connsiteY0" fmla="*/ 9426 h 4188425"/>
              <a:gd name="connsiteX1" fmla="*/ 10689192 w 10718543"/>
              <a:gd name="connsiteY1" fmla="*/ 0 h 4188425"/>
              <a:gd name="connsiteX2" fmla="*/ 10718543 w 10718543"/>
              <a:gd name="connsiteY2" fmla="*/ 28280 h 4188425"/>
              <a:gd name="connsiteX3" fmla="*/ 10717475 w 10718543"/>
              <a:gd name="connsiteY3" fmla="*/ 4175006 h 4188425"/>
              <a:gd name="connsiteX4" fmla="*/ 7493506 w 10718543"/>
              <a:gd name="connsiteY4" fmla="*/ 4178998 h 4188425"/>
              <a:gd name="connsiteX5" fmla="*/ 0 w 10718543"/>
              <a:gd name="connsiteY5" fmla="*/ 4188425 h 4188425"/>
              <a:gd name="connsiteX6" fmla="*/ 0 w 10718543"/>
              <a:gd name="connsiteY6" fmla="*/ 9426 h 418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18543" h="4188425">
                <a:moveTo>
                  <a:pt x="0" y="9426"/>
                </a:moveTo>
                <a:lnTo>
                  <a:pt x="10689192" y="0"/>
                </a:lnTo>
                <a:lnTo>
                  <a:pt x="10718543" y="28280"/>
                </a:lnTo>
                <a:cubicBezTo>
                  <a:pt x="10718187" y="1027165"/>
                  <a:pt x="10717831" y="3176121"/>
                  <a:pt x="10717475" y="4175006"/>
                </a:cubicBezTo>
                <a:lnTo>
                  <a:pt x="7493506" y="4178998"/>
                </a:lnTo>
                <a:lnTo>
                  <a:pt x="0" y="4188425"/>
                </a:lnTo>
                <a:lnTo>
                  <a:pt x="0" y="9426"/>
                </a:lnTo>
                <a:close/>
              </a:path>
            </a:pathLst>
          </a:custGeom>
        </p:spPr>
        <p:txBody>
          <a:bodyPr anchor="t"/>
          <a:lstStyle>
            <a:lvl1pPr marL="0" indent="0">
              <a:buNone/>
              <a:defRPr sz="1600">
                <a:solidFill>
                  <a:srgbClr val="242458"/>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Placeholder 3">
            <a:extLst>
              <a:ext uri="{FF2B5EF4-FFF2-40B4-BE49-F238E27FC236}">
                <a16:creationId xmlns:a16="http://schemas.microsoft.com/office/drawing/2014/main" id="{4E6FD3A4-16F0-0607-CC74-EF683118AD25}"/>
              </a:ext>
            </a:extLst>
          </p:cNvPr>
          <p:cNvSpPr>
            <a:spLocks noGrp="1"/>
          </p:cNvSpPr>
          <p:nvPr>
            <p:ph type="body" sz="half" idx="15"/>
          </p:nvPr>
        </p:nvSpPr>
        <p:spPr>
          <a:xfrm>
            <a:off x="829559" y="2092752"/>
            <a:ext cx="3421930" cy="3968684"/>
          </a:xfrm>
          <a:custGeom>
            <a:avLst/>
            <a:gdLst>
              <a:gd name="connsiteX0" fmla="*/ 0 w 10726900"/>
              <a:gd name="connsiteY0" fmla="*/ 0 h 4178999"/>
              <a:gd name="connsiteX1" fmla="*/ 10030386 w 10726900"/>
              <a:gd name="connsiteY1" fmla="*/ 0 h 4178999"/>
              <a:gd name="connsiteX2" fmla="*/ 10726900 w 10726900"/>
              <a:gd name="connsiteY2" fmla="*/ 696514 h 4178999"/>
              <a:gd name="connsiteX3" fmla="*/ 10726900 w 10726900"/>
              <a:gd name="connsiteY3" fmla="*/ 4178999 h 4178999"/>
              <a:gd name="connsiteX4" fmla="*/ 0 w 10726900"/>
              <a:gd name="connsiteY4" fmla="*/ 4178999 h 4178999"/>
              <a:gd name="connsiteX5" fmla="*/ 0 w 10726900"/>
              <a:gd name="connsiteY5" fmla="*/ 0 h 4178999"/>
              <a:gd name="connsiteX0" fmla="*/ 0 w 10736327"/>
              <a:gd name="connsiteY0" fmla="*/ 0 h 4178999"/>
              <a:gd name="connsiteX1" fmla="*/ 10030386 w 10736327"/>
              <a:gd name="connsiteY1" fmla="*/ 0 h 4178999"/>
              <a:gd name="connsiteX2" fmla="*/ 10736327 w 10736327"/>
              <a:gd name="connsiteY2" fmla="*/ 4137298 h 4178999"/>
              <a:gd name="connsiteX3" fmla="*/ 10726900 w 10736327"/>
              <a:gd name="connsiteY3" fmla="*/ 4178999 h 4178999"/>
              <a:gd name="connsiteX4" fmla="*/ 0 w 10736327"/>
              <a:gd name="connsiteY4" fmla="*/ 4178999 h 4178999"/>
              <a:gd name="connsiteX5" fmla="*/ 0 w 10736327"/>
              <a:gd name="connsiteY5" fmla="*/ 0 h 4178999"/>
              <a:gd name="connsiteX0" fmla="*/ 0 w 10736327"/>
              <a:gd name="connsiteY0" fmla="*/ 9427 h 4188426"/>
              <a:gd name="connsiteX1" fmla="*/ 10718543 w 10736327"/>
              <a:gd name="connsiteY1" fmla="*/ 0 h 4188426"/>
              <a:gd name="connsiteX2" fmla="*/ 10736327 w 10736327"/>
              <a:gd name="connsiteY2" fmla="*/ 4146725 h 4188426"/>
              <a:gd name="connsiteX3" fmla="*/ 10726900 w 10736327"/>
              <a:gd name="connsiteY3" fmla="*/ 4188426 h 4188426"/>
              <a:gd name="connsiteX4" fmla="*/ 0 w 10736327"/>
              <a:gd name="connsiteY4" fmla="*/ 4188426 h 4188426"/>
              <a:gd name="connsiteX5" fmla="*/ 0 w 10736327"/>
              <a:gd name="connsiteY5" fmla="*/ 9427 h 4188426"/>
              <a:gd name="connsiteX0" fmla="*/ 0 w 10736327"/>
              <a:gd name="connsiteY0" fmla="*/ 0 h 4178999"/>
              <a:gd name="connsiteX1" fmla="*/ 10718543 w 10736327"/>
              <a:gd name="connsiteY1" fmla="*/ 18854 h 4178999"/>
              <a:gd name="connsiteX2" fmla="*/ 10736327 w 10736327"/>
              <a:gd name="connsiteY2" fmla="*/ 4137298 h 4178999"/>
              <a:gd name="connsiteX3" fmla="*/ 10726900 w 10736327"/>
              <a:gd name="connsiteY3" fmla="*/ 4178999 h 4178999"/>
              <a:gd name="connsiteX4" fmla="*/ 0 w 10736327"/>
              <a:gd name="connsiteY4" fmla="*/ 4178999 h 4178999"/>
              <a:gd name="connsiteX5" fmla="*/ 0 w 10736327"/>
              <a:gd name="connsiteY5" fmla="*/ 0 h 4178999"/>
              <a:gd name="connsiteX0" fmla="*/ 0 w 10736327"/>
              <a:gd name="connsiteY0" fmla="*/ 0 h 4178999"/>
              <a:gd name="connsiteX1" fmla="*/ 10718543 w 10736327"/>
              <a:gd name="connsiteY1" fmla="*/ 18854 h 4178999"/>
              <a:gd name="connsiteX2" fmla="*/ 10736327 w 10736327"/>
              <a:gd name="connsiteY2" fmla="*/ 4137298 h 4178999"/>
              <a:gd name="connsiteX3" fmla="*/ 9275172 w 10736327"/>
              <a:gd name="connsiteY3" fmla="*/ 4178999 h 4178999"/>
              <a:gd name="connsiteX4" fmla="*/ 0 w 10736327"/>
              <a:gd name="connsiteY4" fmla="*/ 4178999 h 4178999"/>
              <a:gd name="connsiteX5" fmla="*/ 0 w 10736327"/>
              <a:gd name="connsiteY5" fmla="*/ 0 h 4178999"/>
              <a:gd name="connsiteX0" fmla="*/ 0 w 10726901"/>
              <a:gd name="connsiteY0" fmla="*/ 0 h 4178999"/>
              <a:gd name="connsiteX1" fmla="*/ 10718543 w 10726901"/>
              <a:gd name="connsiteY1" fmla="*/ 18854 h 4178999"/>
              <a:gd name="connsiteX2" fmla="*/ 10726901 w 10726901"/>
              <a:gd name="connsiteY2" fmla="*/ 3100350 h 4178999"/>
              <a:gd name="connsiteX3" fmla="*/ 9275172 w 10726901"/>
              <a:gd name="connsiteY3" fmla="*/ 4178999 h 4178999"/>
              <a:gd name="connsiteX4" fmla="*/ 0 w 10726901"/>
              <a:gd name="connsiteY4" fmla="*/ 4178999 h 4178999"/>
              <a:gd name="connsiteX5" fmla="*/ 0 w 10726901"/>
              <a:gd name="connsiteY5" fmla="*/ 0 h 4178999"/>
              <a:gd name="connsiteX0" fmla="*/ 0 w 10726901"/>
              <a:gd name="connsiteY0" fmla="*/ 0 h 4178999"/>
              <a:gd name="connsiteX1" fmla="*/ 10718543 w 10726901"/>
              <a:gd name="connsiteY1" fmla="*/ 18854 h 4178999"/>
              <a:gd name="connsiteX2" fmla="*/ 10726901 w 10726901"/>
              <a:gd name="connsiteY2" fmla="*/ 3100350 h 4178999"/>
              <a:gd name="connsiteX3" fmla="*/ 8030834 w 10726901"/>
              <a:gd name="connsiteY3" fmla="*/ 4178999 h 4178999"/>
              <a:gd name="connsiteX4" fmla="*/ 0 w 10726901"/>
              <a:gd name="connsiteY4" fmla="*/ 4178999 h 4178999"/>
              <a:gd name="connsiteX5" fmla="*/ 0 w 10726901"/>
              <a:gd name="connsiteY5" fmla="*/ 0 h 4178999"/>
              <a:gd name="connsiteX0" fmla="*/ 0 w 10726901"/>
              <a:gd name="connsiteY0" fmla="*/ 9426 h 4188425"/>
              <a:gd name="connsiteX1" fmla="*/ 10689192 w 10726901"/>
              <a:gd name="connsiteY1" fmla="*/ 0 h 4188425"/>
              <a:gd name="connsiteX2" fmla="*/ 10718543 w 10726901"/>
              <a:gd name="connsiteY2" fmla="*/ 28280 h 4188425"/>
              <a:gd name="connsiteX3" fmla="*/ 10726901 w 10726901"/>
              <a:gd name="connsiteY3" fmla="*/ 3109776 h 4188425"/>
              <a:gd name="connsiteX4" fmla="*/ 8030834 w 10726901"/>
              <a:gd name="connsiteY4" fmla="*/ 4188425 h 4188425"/>
              <a:gd name="connsiteX5" fmla="*/ 0 w 10726901"/>
              <a:gd name="connsiteY5" fmla="*/ 4188425 h 4188425"/>
              <a:gd name="connsiteX6" fmla="*/ 0 w 10726901"/>
              <a:gd name="connsiteY6" fmla="*/ 9426 h 4188425"/>
              <a:gd name="connsiteX0" fmla="*/ 0 w 10726901"/>
              <a:gd name="connsiteY0" fmla="*/ 9426 h 4188425"/>
              <a:gd name="connsiteX1" fmla="*/ 10689192 w 10726901"/>
              <a:gd name="connsiteY1" fmla="*/ 0 h 4188425"/>
              <a:gd name="connsiteX2" fmla="*/ 10718543 w 10726901"/>
              <a:gd name="connsiteY2" fmla="*/ 28280 h 4188425"/>
              <a:gd name="connsiteX3" fmla="*/ 10726901 w 10726901"/>
              <a:gd name="connsiteY3" fmla="*/ 3109776 h 4188425"/>
              <a:gd name="connsiteX4" fmla="*/ 7493506 w 10726901"/>
              <a:gd name="connsiteY4" fmla="*/ 4178998 h 4188425"/>
              <a:gd name="connsiteX5" fmla="*/ 0 w 10726901"/>
              <a:gd name="connsiteY5" fmla="*/ 4188425 h 4188425"/>
              <a:gd name="connsiteX6" fmla="*/ 0 w 10726901"/>
              <a:gd name="connsiteY6" fmla="*/ 9426 h 4188425"/>
              <a:gd name="connsiteX0" fmla="*/ 0 w 10718543"/>
              <a:gd name="connsiteY0" fmla="*/ 9426 h 4188425"/>
              <a:gd name="connsiteX1" fmla="*/ 10689192 w 10718543"/>
              <a:gd name="connsiteY1" fmla="*/ 0 h 4188425"/>
              <a:gd name="connsiteX2" fmla="*/ 10718543 w 10718543"/>
              <a:gd name="connsiteY2" fmla="*/ 28280 h 4188425"/>
              <a:gd name="connsiteX3" fmla="*/ 10717474 w 10718543"/>
              <a:gd name="connsiteY3" fmla="*/ 3024935 h 4188425"/>
              <a:gd name="connsiteX4" fmla="*/ 7493506 w 10718543"/>
              <a:gd name="connsiteY4" fmla="*/ 4178998 h 4188425"/>
              <a:gd name="connsiteX5" fmla="*/ 0 w 10718543"/>
              <a:gd name="connsiteY5" fmla="*/ 4188425 h 4188425"/>
              <a:gd name="connsiteX6" fmla="*/ 0 w 10718543"/>
              <a:gd name="connsiteY6" fmla="*/ 9426 h 4188425"/>
              <a:gd name="connsiteX0" fmla="*/ 0 w 10718543"/>
              <a:gd name="connsiteY0" fmla="*/ 9426 h 4188425"/>
              <a:gd name="connsiteX1" fmla="*/ 10689192 w 10718543"/>
              <a:gd name="connsiteY1" fmla="*/ 0 h 4188425"/>
              <a:gd name="connsiteX2" fmla="*/ 10718543 w 10718543"/>
              <a:gd name="connsiteY2" fmla="*/ 28280 h 4188425"/>
              <a:gd name="connsiteX3" fmla="*/ 10717475 w 10718543"/>
              <a:gd name="connsiteY3" fmla="*/ 4175005 h 4188425"/>
              <a:gd name="connsiteX4" fmla="*/ 7493506 w 10718543"/>
              <a:gd name="connsiteY4" fmla="*/ 4178998 h 4188425"/>
              <a:gd name="connsiteX5" fmla="*/ 0 w 10718543"/>
              <a:gd name="connsiteY5" fmla="*/ 4188425 h 4188425"/>
              <a:gd name="connsiteX6" fmla="*/ 0 w 10718543"/>
              <a:gd name="connsiteY6" fmla="*/ 9426 h 418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18543" h="4188425">
                <a:moveTo>
                  <a:pt x="0" y="9426"/>
                </a:moveTo>
                <a:lnTo>
                  <a:pt x="10689192" y="0"/>
                </a:lnTo>
                <a:lnTo>
                  <a:pt x="10718543" y="28280"/>
                </a:lnTo>
                <a:cubicBezTo>
                  <a:pt x="10718187" y="1027165"/>
                  <a:pt x="10717831" y="3176120"/>
                  <a:pt x="10717475" y="4175005"/>
                </a:cubicBezTo>
                <a:lnTo>
                  <a:pt x="7493506" y="4178998"/>
                </a:lnTo>
                <a:lnTo>
                  <a:pt x="0" y="4188425"/>
                </a:lnTo>
                <a:lnTo>
                  <a:pt x="0" y="9426"/>
                </a:lnTo>
                <a:close/>
              </a:path>
            </a:pathLst>
          </a:custGeom>
        </p:spPr>
        <p:txBody>
          <a:bodyPr anchor="t"/>
          <a:lstStyle>
            <a:lvl1pPr marL="0" indent="0">
              <a:buNone/>
              <a:defRPr sz="1600">
                <a:solidFill>
                  <a:srgbClr val="242458"/>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3">
            <a:extLst>
              <a:ext uri="{FF2B5EF4-FFF2-40B4-BE49-F238E27FC236}">
                <a16:creationId xmlns:a16="http://schemas.microsoft.com/office/drawing/2014/main" id="{78FCE913-16BD-1AA7-BAA9-0638EEFCABE5}"/>
              </a:ext>
            </a:extLst>
          </p:cNvPr>
          <p:cNvSpPr>
            <a:spLocks noGrp="1"/>
          </p:cNvSpPr>
          <p:nvPr>
            <p:ph type="body" sz="half" idx="16"/>
          </p:nvPr>
        </p:nvSpPr>
        <p:spPr>
          <a:xfrm>
            <a:off x="8126707" y="2094325"/>
            <a:ext cx="3421930" cy="3968684"/>
          </a:xfrm>
          <a:custGeom>
            <a:avLst/>
            <a:gdLst>
              <a:gd name="connsiteX0" fmla="*/ 0 w 10726900"/>
              <a:gd name="connsiteY0" fmla="*/ 0 h 4178999"/>
              <a:gd name="connsiteX1" fmla="*/ 10030386 w 10726900"/>
              <a:gd name="connsiteY1" fmla="*/ 0 h 4178999"/>
              <a:gd name="connsiteX2" fmla="*/ 10726900 w 10726900"/>
              <a:gd name="connsiteY2" fmla="*/ 696514 h 4178999"/>
              <a:gd name="connsiteX3" fmla="*/ 10726900 w 10726900"/>
              <a:gd name="connsiteY3" fmla="*/ 4178999 h 4178999"/>
              <a:gd name="connsiteX4" fmla="*/ 0 w 10726900"/>
              <a:gd name="connsiteY4" fmla="*/ 4178999 h 4178999"/>
              <a:gd name="connsiteX5" fmla="*/ 0 w 10726900"/>
              <a:gd name="connsiteY5" fmla="*/ 0 h 4178999"/>
              <a:gd name="connsiteX0" fmla="*/ 0 w 10736327"/>
              <a:gd name="connsiteY0" fmla="*/ 0 h 4178999"/>
              <a:gd name="connsiteX1" fmla="*/ 10030386 w 10736327"/>
              <a:gd name="connsiteY1" fmla="*/ 0 h 4178999"/>
              <a:gd name="connsiteX2" fmla="*/ 10736327 w 10736327"/>
              <a:gd name="connsiteY2" fmla="*/ 4137298 h 4178999"/>
              <a:gd name="connsiteX3" fmla="*/ 10726900 w 10736327"/>
              <a:gd name="connsiteY3" fmla="*/ 4178999 h 4178999"/>
              <a:gd name="connsiteX4" fmla="*/ 0 w 10736327"/>
              <a:gd name="connsiteY4" fmla="*/ 4178999 h 4178999"/>
              <a:gd name="connsiteX5" fmla="*/ 0 w 10736327"/>
              <a:gd name="connsiteY5" fmla="*/ 0 h 4178999"/>
              <a:gd name="connsiteX0" fmla="*/ 0 w 10736327"/>
              <a:gd name="connsiteY0" fmla="*/ 9427 h 4188426"/>
              <a:gd name="connsiteX1" fmla="*/ 10718543 w 10736327"/>
              <a:gd name="connsiteY1" fmla="*/ 0 h 4188426"/>
              <a:gd name="connsiteX2" fmla="*/ 10736327 w 10736327"/>
              <a:gd name="connsiteY2" fmla="*/ 4146725 h 4188426"/>
              <a:gd name="connsiteX3" fmla="*/ 10726900 w 10736327"/>
              <a:gd name="connsiteY3" fmla="*/ 4188426 h 4188426"/>
              <a:gd name="connsiteX4" fmla="*/ 0 w 10736327"/>
              <a:gd name="connsiteY4" fmla="*/ 4188426 h 4188426"/>
              <a:gd name="connsiteX5" fmla="*/ 0 w 10736327"/>
              <a:gd name="connsiteY5" fmla="*/ 9427 h 4188426"/>
              <a:gd name="connsiteX0" fmla="*/ 0 w 10736327"/>
              <a:gd name="connsiteY0" fmla="*/ 0 h 4178999"/>
              <a:gd name="connsiteX1" fmla="*/ 10718543 w 10736327"/>
              <a:gd name="connsiteY1" fmla="*/ 18854 h 4178999"/>
              <a:gd name="connsiteX2" fmla="*/ 10736327 w 10736327"/>
              <a:gd name="connsiteY2" fmla="*/ 4137298 h 4178999"/>
              <a:gd name="connsiteX3" fmla="*/ 10726900 w 10736327"/>
              <a:gd name="connsiteY3" fmla="*/ 4178999 h 4178999"/>
              <a:gd name="connsiteX4" fmla="*/ 0 w 10736327"/>
              <a:gd name="connsiteY4" fmla="*/ 4178999 h 4178999"/>
              <a:gd name="connsiteX5" fmla="*/ 0 w 10736327"/>
              <a:gd name="connsiteY5" fmla="*/ 0 h 4178999"/>
              <a:gd name="connsiteX0" fmla="*/ 0 w 10736327"/>
              <a:gd name="connsiteY0" fmla="*/ 0 h 4178999"/>
              <a:gd name="connsiteX1" fmla="*/ 10718543 w 10736327"/>
              <a:gd name="connsiteY1" fmla="*/ 18854 h 4178999"/>
              <a:gd name="connsiteX2" fmla="*/ 10736327 w 10736327"/>
              <a:gd name="connsiteY2" fmla="*/ 4137298 h 4178999"/>
              <a:gd name="connsiteX3" fmla="*/ 9275172 w 10736327"/>
              <a:gd name="connsiteY3" fmla="*/ 4178999 h 4178999"/>
              <a:gd name="connsiteX4" fmla="*/ 0 w 10736327"/>
              <a:gd name="connsiteY4" fmla="*/ 4178999 h 4178999"/>
              <a:gd name="connsiteX5" fmla="*/ 0 w 10736327"/>
              <a:gd name="connsiteY5" fmla="*/ 0 h 4178999"/>
              <a:gd name="connsiteX0" fmla="*/ 0 w 10726901"/>
              <a:gd name="connsiteY0" fmla="*/ 0 h 4178999"/>
              <a:gd name="connsiteX1" fmla="*/ 10718543 w 10726901"/>
              <a:gd name="connsiteY1" fmla="*/ 18854 h 4178999"/>
              <a:gd name="connsiteX2" fmla="*/ 10726901 w 10726901"/>
              <a:gd name="connsiteY2" fmla="*/ 3100350 h 4178999"/>
              <a:gd name="connsiteX3" fmla="*/ 9275172 w 10726901"/>
              <a:gd name="connsiteY3" fmla="*/ 4178999 h 4178999"/>
              <a:gd name="connsiteX4" fmla="*/ 0 w 10726901"/>
              <a:gd name="connsiteY4" fmla="*/ 4178999 h 4178999"/>
              <a:gd name="connsiteX5" fmla="*/ 0 w 10726901"/>
              <a:gd name="connsiteY5" fmla="*/ 0 h 4178999"/>
              <a:gd name="connsiteX0" fmla="*/ 0 w 10726901"/>
              <a:gd name="connsiteY0" fmla="*/ 0 h 4178999"/>
              <a:gd name="connsiteX1" fmla="*/ 10718543 w 10726901"/>
              <a:gd name="connsiteY1" fmla="*/ 18854 h 4178999"/>
              <a:gd name="connsiteX2" fmla="*/ 10726901 w 10726901"/>
              <a:gd name="connsiteY2" fmla="*/ 3100350 h 4178999"/>
              <a:gd name="connsiteX3" fmla="*/ 8030834 w 10726901"/>
              <a:gd name="connsiteY3" fmla="*/ 4178999 h 4178999"/>
              <a:gd name="connsiteX4" fmla="*/ 0 w 10726901"/>
              <a:gd name="connsiteY4" fmla="*/ 4178999 h 4178999"/>
              <a:gd name="connsiteX5" fmla="*/ 0 w 10726901"/>
              <a:gd name="connsiteY5" fmla="*/ 0 h 4178999"/>
              <a:gd name="connsiteX0" fmla="*/ 0 w 10726901"/>
              <a:gd name="connsiteY0" fmla="*/ 9426 h 4188425"/>
              <a:gd name="connsiteX1" fmla="*/ 10689192 w 10726901"/>
              <a:gd name="connsiteY1" fmla="*/ 0 h 4188425"/>
              <a:gd name="connsiteX2" fmla="*/ 10718543 w 10726901"/>
              <a:gd name="connsiteY2" fmla="*/ 28280 h 4188425"/>
              <a:gd name="connsiteX3" fmla="*/ 10726901 w 10726901"/>
              <a:gd name="connsiteY3" fmla="*/ 3109776 h 4188425"/>
              <a:gd name="connsiteX4" fmla="*/ 8030834 w 10726901"/>
              <a:gd name="connsiteY4" fmla="*/ 4188425 h 4188425"/>
              <a:gd name="connsiteX5" fmla="*/ 0 w 10726901"/>
              <a:gd name="connsiteY5" fmla="*/ 4188425 h 4188425"/>
              <a:gd name="connsiteX6" fmla="*/ 0 w 10726901"/>
              <a:gd name="connsiteY6" fmla="*/ 9426 h 4188425"/>
              <a:gd name="connsiteX0" fmla="*/ 0 w 10726901"/>
              <a:gd name="connsiteY0" fmla="*/ 9426 h 4188425"/>
              <a:gd name="connsiteX1" fmla="*/ 10689192 w 10726901"/>
              <a:gd name="connsiteY1" fmla="*/ 0 h 4188425"/>
              <a:gd name="connsiteX2" fmla="*/ 10718543 w 10726901"/>
              <a:gd name="connsiteY2" fmla="*/ 28280 h 4188425"/>
              <a:gd name="connsiteX3" fmla="*/ 10726901 w 10726901"/>
              <a:gd name="connsiteY3" fmla="*/ 3109776 h 4188425"/>
              <a:gd name="connsiteX4" fmla="*/ 7493506 w 10726901"/>
              <a:gd name="connsiteY4" fmla="*/ 4178998 h 4188425"/>
              <a:gd name="connsiteX5" fmla="*/ 0 w 10726901"/>
              <a:gd name="connsiteY5" fmla="*/ 4188425 h 4188425"/>
              <a:gd name="connsiteX6" fmla="*/ 0 w 10726901"/>
              <a:gd name="connsiteY6" fmla="*/ 9426 h 4188425"/>
              <a:gd name="connsiteX0" fmla="*/ 0 w 10718543"/>
              <a:gd name="connsiteY0" fmla="*/ 9426 h 4188425"/>
              <a:gd name="connsiteX1" fmla="*/ 10689192 w 10718543"/>
              <a:gd name="connsiteY1" fmla="*/ 0 h 4188425"/>
              <a:gd name="connsiteX2" fmla="*/ 10718543 w 10718543"/>
              <a:gd name="connsiteY2" fmla="*/ 28280 h 4188425"/>
              <a:gd name="connsiteX3" fmla="*/ 10717474 w 10718543"/>
              <a:gd name="connsiteY3" fmla="*/ 3024935 h 4188425"/>
              <a:gd name="connsiteX4" fmla="*/ 7493506 w 10718543"/>
              <a:gd name="connsiteY4" fmla="*/ 4178998 h 4188425"/>
              <a:gd name="connsiteX5" fmla="*/ 0 w 10718543"/>
              <a:gd name="connsiteY5" fmla="*/ 4188425 h 4188425"/>
              <a:gd name="connsiteX6" fmla="*/ 0 w 10718543"/>
              <a:gd name="connsiteY6" fmla="*/ 9426 h 4188425"/>
              <a:gd name="connsiteX0" fmla="*/ 0 w 10718543"/>
              <a:gd name="connsiteY0" fmla="*/ 9426 h 4188425"/>
              <a:gd name="connsiteX1" fmla="*/ 10689192 w 10718543"/>
              <a:gd name="connsiteY1" fmla="*/ 0 h 4188425"/>
              <a:gd name="connsiteX2" fmla="*/ 10718543 w 10718543"/>
              <a:gd name="connsiteY2" fmla="*/ 28280 h 4188425"/>
              <a:gd name="connsiteX3" fmla="*/ 10717475 w 10718543"/>
              <a:gd name="connsiteY3" fmla="*/ 4175005 h 4188425"/>
              <a:gd name="connsiteX4" fmla="*/ 7493506 w 10718543"/>
              <a:gd name="connsiteY4" fmla="*/ 4178998 h 4188425"/>
              <a:gd name="connsiteX5" fmla="*/ 0 w 10718543"/>
              <a:gd name="connsiteY5" fmla="*/ 4188425 h 4188425"/>
              <a:gd name="connsiteX6" fmla="*/ 0 w 10718543"/>
              <a:gd name="connsiteY6" fmla="*/ 9426 h 418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18543" h="4188425">
                <a:moveTo>
                  <a:pt x="0" y="9426"/>
                </a:moveTo>
                <a:lnTo>
                  <a:pt x="10689192" y="0"/>
                </a:lnTo>
                <a:lnTo>
                  <a:pt x="10718543" y="28280"/>
                </a:lnTo>
                <a:cubicBezTo>
                  <a:pt x="10718187" y="1027165"/>
                  <a:pt x="10717831" y="3176120"/>
                  <a:pt x="10717475" y="4175005"/>
                </a:cubicBezTo>
                <a:lnTo>
                  <a:pt x="7493506" y="4178998"/>
                </a:lnTo>
                <a:lnTo>
                  <a:pt x="0" y="4188425"/>
                </a:lnTo>
                <a:lnTo>
                  <a:pt x="0" y="9426"/>
                </a:lnTo>
                <a:close/>
              </a:path>
            </a:pathLst>
          </a:custGeom>
        </p:spPr>
        <p:txBody>
          <a:bodyPr anchor="t"/>
          <a:lstStyle>
            <a:lvl1pPr marL="0" indent="0">
              <a:buNone/>
              <a:defRPr sz="1600">
                <a:solidFill>
                  <a:srgbClr val="242458"/>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Title 1">
            <a:extLst>
              <a:ext uri="{FF2B5EF4-FFF2-40B4-BE49-F238E27FC236}">
                <a16:creationId xmlns:a16="http://schemas.microsoft.com/office/drawing/2014/main" id="{2A647732-E265-78D3-EDDB-25D9F372B63E}"/>
              </a:ext>
            </a:extLst>
          </p:cNvPr>
          <p:cNvSpPr>
            <a:spLocks noGrp="1"/>
          </p:cNvSpPr>
          <p:nvPr>
            <p:ph type="title"/>
          </p:nvPr>
        </p:nvSpPr>
        <p:spPr>
          <a:xfrm>
            <a:off x="839788" y="862446"/>
            <a:ext cx="10726901" cy="551575"/>
          </a:xfrm>
          <a:prstGeom prst="rect">
            <a:avLst/>
          </a:prstGeom>
        </p:spPr>
        <p:txBody>
          <a:bodyPr anchor="t"/>
          <a:lstStyle>
            <a:lvl1pPr>
              <a:defRPr sz="3200">
                <a:solidFill>
                  <a:schemeClr val="bg1"/>
                </a:solidFill>
              </a:defRPr>
            </a:lvl1pPr>
          </a:lstStyle>
          <a:p>
            <a:r>
              <a:rPr lang="en-US"/>
              <a:t>Click to edit Master title style</a:t>
            </a:r>
            <a:endParaRPr lang="en-US" dirty="0"/>
          </a:p>
        </p:txBody>
      </p:sp>
      <p:pic>
        <p:nvPicPr>
          <p:cNvPr id="7" name="Picture 6" descr="Text&#10;&#10;Description automatically generated">
            <a:extLst>
              <a:ext uri="{FF2B5EF4-FFF2-40B4-BE49-F238E27FC236}">
                <a16:creationId xmlns:a16="http://schemas.microsoft.com/office/drawing/2014/main" id="{314F9C7D-0F08-2398-29BD-6C4E0F4A4721}"/>
              </a:ext>
            </a:extLst>
          </p:cNvPr>
          <p:cNvPicPr>
            <a:picLocks noChangeAspect="1"/>
          </p:cNvPicPr>
          <p:nvPr userDrawn="1"/>
        </p:nvPicPr>
        <p:blipFill>
          <a:blip r:embed="rId3"/>
          <a:stretch>
            <a:fillRect/>
          </a:stretch>
        </p:blipFill>
        <p:spPr>
          <a:xfrm>
            <a:off x="9580242" y="6312023"/>
            <a:ext cx="2385685" cy="310965"/>
          </a:xfrm>
          <a:prstGeom prst="rect">
            <a:avLst/>
          </a:prstGeom>
        </p:spPr>
      </p:pic>
    </p:spTree>
    <p:extLst>
      <p:ext uri="{BB962C8B-B14F-4D97-AF65-F5344CB8AC3E}">
        <p14:creationId xmlns:p14="http://schemas.microsoft.com/office/powerpoint/2010/main" val="3353117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177548"/>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71" r:id="rId3"/>
    <p:sldLayoutId id="2147483672" r:id="rId4"/>
    <p:sldLayoutId id="2147483657" r:id="rId5"/>
    <p:sldLayoutId id="2147483667" r:id="rId6"/>
    <p:sldLayoutId id="2147483678" r:id="rId7"/>
    <p:sldLayoutId id="2147483679" r:id="rId8"/>
    <p:sldLayoutId id="2147483681" r:id="rId9"/>
    <p:sldLayoutId id="2147483685" r:id="rId10"/>
    <p:sldLayoutId id="2147483682" r:id="rId11"/>
    <p:sldLayoutId id="2147483683" r:id="rId12"/>
    <p:sldLayoutId id="2147483684" r:id="rId13"/>
    <p:sldLayoutId id="2147483652" r:id="rId14"/>
    <p:sldLayoutId id="2147483661" r:id="rId15"/>
    <p:sldLayoutId id="2147483653" r:id="rId16"/>
    <p:sldLayoutId id="2147483662" r:id="rId17"/>
    <p:sldLayoutId id="2147483664" r:id="rId18"/>
    <p:sldLayoutId id="2147483663" r:id="rId19"/>
    <p:sldLayoutId id="2147483654" r:id="rId20"/>
    <p:sldLayoutId id="2147483665" r:id="rId21"/>
    <p:sldLayoutId id="2147483655" r:id="rId22"/>
    <p:sldLayoutId id="2147483673" r:id="rId23"/>
    <p:sldLayoutId id="2147483668" r:id="rId24"/>
    <p:sldLayoutId id="2147483670" r:id="rId25"/>
    <p:sldLayoutId id="2147483674" r:id="rId26"/>
    <p:sldLayoutId id="2147483675" r:id="rId27"/>
    <p:sldLayoutId id="2147483676" r:id="rId28"/>
    <p:sldLayoutId id="2147483677" r:id="rId29"/>
    <p:sldLayoutId id="2147483686" r:id="rId3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2961"/>
        </a:solidFill>
        <a:effectLst/>
      </p:bgPr>
    </p:bg>
    <p:spTree>
      <p:nvGrpSpPr>
        <p:cNvPr id="1" name=""/>
        <p:cNvGrpSpPr/>
        <p:nvPr/>
      </p:nvGrpSpPr>
      <p:grpSpPr>
        <a:xfrm>
          <a:off x="0" y="0"/>
          <a:ext cx="0" cy="0"/>
          <a:chOff x="0" y="0"/>
          <a:chExt cx="0" cy="0"/>
        </a:xfrm>
      </p:grpSpPr>
      <p:pic>
        <p:nvPicPr>
          <p:cNvPr id="2" name="Picture 1" descr="A blue background with white text&#10;&#10;Description automatically generated">
            <a:extLst>
              <a:ext uri="{FF2B5EF4-FFF2-40B4-BE49-F238E27FC236}">
                <a16:creationId xmlns:a16="http://schemas.microsoft.com/office/drawing/2014/main" id="{85750DA5-930E-8212-CF34-5C6FF70BBEF8}"/>
              </a:ext>
            </a:extLst>
          </p:cNvPr>
          <p:cNvPicPr>
            <a:picLocks noChangeAspect="1"/>
          </p:cNvPicPr>
          <p:nvPr/>
        </p:nvPicPr>
        <p:blipFill>
          <a:blip r:embed="rId2"/>
          <a:stretch>
            <a:fillRect/>
          </a:stretch>
        </p:blipFill>
        <p:spPr>
          <a:xfrm>
            <a:off x="0" y="10633"/>
            <a:ext cx="12192000" cy="6858000"/>
          </a:xfrm>
          <a:prstGeom prst="rect">
            <a:avLst/>
          </a:prstGeom>
          <a:solidFill>
            <a:srgbClr val="172554"/>
          </a:solidFill>
        </p:spPr>
      </p:pic>
      <p:sp>
        <p:nvSpPr>
          <p:cNvPr id="3" name="TextBox 2">
            <a:extLst>
              <a:ext uri="{FF2B5EF4-FFF2-40B4-BE49-F238E27FC236}">
                <a16:creationId xmlns:a16="http://schemas.microsoft.com/office/drawing/2014/main" id="{8AABD841-B892-5BD0-A3B9-1DD1DE479000}"/>
              </a:ext>
            </a:extLst>
          </p:cNvPr>
          <p:cNvSpPr txBox="1"/>
          <p:nvPr/>
        </p:nvSpPr>
        <p:spPr>
          <a:xfrm>
            <a:off x="3804802" y="4155440"/>
            <a:ext cx="7559040" cy="2123658"/>
          </a:xfrm>
          <a:prstGeom prst="rect">
            <a:avLst/>
          </a:prstGeom>
          <a:noFill/>
        </p:spPr>
        <p:txBody>
          <a:bodyPr wrap="square" rtlCol="0">
            <a:spAutoFit/>
          </a:bodyPr>
          <a:lstStyle/>
          <a:p>
            <a:r>
              <a:rPr lang="en-GB" sz="4400" dirty="0">
                <a:solidFill>
                  <a:schemeClr val="bg1"/>
                </a:solidFill>
                <a:latin typeface="Arial Nova Light" panose="020B0304020202020204" pitchFamily="34" charset="0"/>
              </a:rPr>
              <a:t>Continuous Improvement Plan for PEEL </a:t>
            </a:r>
          </a:p>
          <a:p>
            <a:r>
              <a:rPr lang="en-GB" sz="4400" dirty="0">
                <a:solidFill>
                  <a:schemeClr val="bg1"/>
                </a:solidFill>
                <a:latin typeface="Arial Nova Light" panose="020B0304020202020204" pitchFamily="34" charset="0"/>
              </a:rPr>
              <a:t>January 2025 - 2026</a:t>
            </a:r>
          </a:p>
        </p:txBody>
      </p:sp>
    </p:spTree>
    <p:extLst>
      <p:ext uri="{BB962C8B-B14F-4D97-AF65-F5344CB8AC3E}">
        <p14:creationId xmlns:p14="http://schemas.microsoft.com/office/powerpoint/2010/main" val="2239955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0D68085-86A5-912F-89A2-ADCA385DAD4E}"/>
              </a:ext>
            </a:extLst>
          </p:cNvPr>
          <p:cNvSpPr>
            <a:spLocks noGrp="1"/>
          </p:cNvSpPr>
          <p:nvPr>
            <p:ph type="body" sz="half" idx="15"/>
          </p:nvPr>
        </p:nvSpPr>
        <p:spPr>
          <a:xfrm>
            <a:off x="829558" y="2092751"/>
            <a:ext cx="10620319" cy="4180455"/>
          </a:xfrm>
          <a:noFill/>
        </p:spPr>
        <p:txBody>
          <a:bodyPr/>
          <a:lstStyle/>
          <a:p>
            <a:pPr marL="285750" indent="-285750">
              <a:buFont typeface="Arial" panose="020B0604020202020204" pitchFamily="34" charset="0"/>
              <a:buChar char="•"/>
            </a:pPr>
            <a:r>
              <a:rPr lang="en-GB" sz="2000" dirty="0"/>
              <a:t>Introduce two new core questions (on safeguarding and the response to fraud);</a:t>
            </a:r>
          </a:p>
          <a:p>
            <a:endParaRPr lang="en-GB" sz="2000" dirty="0"/>
          </a:p>
          <a:p>
            <a:pPr marL="285750" indent="-285750">
              <a:buFont typeface="Arial" panose="020B0604020202020204" pitchFamily="34" charset="0"/>
              <a:buChar char="•"/>
            </a:pPr>
            <a:r>
              <a:rPr lang="en-GB" sz="2000" dirty="0"/>
              <a:t>Move the inspection of custody into PEEL, which will increase the frequency of </a:t>
            </a:r>
          </a:p>
          <a:p>
            <a:r>
              <a:rPr lang="en-GB" sz="2000" dirty="0"/>
              <a:t>inspections, so every force is inspected every four (rather than six) years;</a:t>
            </a:r>
          </a:p>
          <a:p>
            <a:endParaRPr lang="en-GB" sz="2000" dirty="0"/>
          </a:p>
          <a:p>
            <a:pPr marL="285750" indent="-285750">
              <a:buFont typeface="Arial" panose="020B0604020202020204" pitchFamily="34" charset="0"/>
              <a:buChar char="•"/>
            </a:pPr>
            <a:r>
              <a:rPr lang="en-GB" sz="2000" dirty="0"/>
              <a:t>Make changes to how we inspect and report on crime data integrity and the </a:t>
            </a:r>
          </a:p>
          <a:p>
            <a:r>
              <a:rPr lang="en-GB" sz="2000" dirty="0"/>
              <a:t>management of suspects and offenders; and</a:t>
            </a:r>
          </a:p>
          <a:p>
            <a:endParaRPr lang="en-GB" sz="2000" dirty="0"/>
          </a:p>
          <a:p>
            <a:pPr marL="285750" indent="-285750">
              <a:buFont typeface="Arial" panose="020B0604020202020204" pitchFamily="34" charset="0"/>
              <a:buChar char="•"/>
            </a:pPr>
            <a:r>
              <a:rPr lang="en-GB" sz="2000" dirty="0"/>
              <a:t>Change elements of the HMI summary.</a:t>
            </a:r>
          </a:p>
        </p:txBody>
      </p:sp>
      <p:sp>
        <p:nvSpPr>
          <p:cNvPr id="5" name="Title 4">
            <a:extLst>
              <a:ext uri="{FF2B5EF4-FFF2-40B4-BE49-F238E27FC236}">
                <a16:creationId xmlns:a16="http://schemas.microsoft.com/office/drawing/2014/main" id="{DF47D00B-1CEC-964C-1330-A480770EF008}"/>
              </a:ext>
            </a:extLst>
          </p:cNvPr>
          <p:cNvSpPr>
            <a:spLocks noGrp="1"/>
          </p:cNvSpPr>
          <p:nvPr>
            <p:ph type="title"/>
          </p:nvPr>
        </p:nvSpPr>
        <p:spPr/>
        <p:txBody>
          <a:bodyPr/>
          <a:lstStyle/>
          <a:p>
            <a:r>
              <a:rPr lang="en-GB" dirty="0"/>
              <a:t>Update to Framework – Key Information </a:t>
            </a:r>
          </a:p>
        </p:txBody>
      </p:sp>
    </p:spTree>
    <p:extLst>
      <p:ext uri="{BB962C8B-B14F-4D97-AF65-F5344CB8AC3E}">
        <p14:creationId xmlns:p14="http://schemas.microsoft.com/office/powerpoint/2010/main" val="2023107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9">
            <a:extLst>
              <a:ext uri="{FF2B5EF4-FFF2-40B4-BE49-F238E27FC236}">
                <a16:creationId xmlns:a16="http://schemas.microsoft.com/office/drawing/2014/main" id="{A4DC7DA7-AA03-6581-1D78-AF8AAE38F45C}"/>
              </a:ext>
            </a:extLst>
          </p:cNvPr>
          <p:cNvGraphicFramePr>
            <a:graphicFrameLocks noGrp="1"/>
          </p:cNvGraphicFramePr>
          <p:nvPr>
            <p:extLst>
              <p:ext uri="{D42A27DB-BD31-4B8C-83A1-F6EECF244321}">
                <p14:modId xmlns:p14="http://schemas.microsoft.com/office/powerpoint/2010/main" val="3164256524"/>
              </p:ext>
            </p:extLst>
          </p:nvPr>
        </p:nvGraphicFramePr>
        <p:xfrm>
          <a:off x="96255" y="91311"/>
          <a:ext cx="11961064" cy="6692594"/>
        </p:xfrm>
        <a:graphic>
          <a:graphicData uri="http://schemas.openxmlformats.org/drawingml/2006/table">
            <a:tbl>
              <a:tblPr firstRow="1" bandRow="1">
                <a:tableStyleId>{BC89EF96-8CEA-46FF-86C4-4CE0E7609802}</a:tableStyleId>
              </a:tblPr>
              <a:tblGrid>
                <a:gridCol w="516789">
                  <a:extLst>
                    <a:ext uri="{9D8B030D-6E8A-4147-A177-3AD203B41FA5}">
                      <a16:colId xmlns:a16="http://schemas.microsoft.com/office/drawing/2014/main" val="3956814284"/>
                    </a:ext>
                  </a:extLst>
                </a:gridCol>
                <a:gridCol w="1396963">
                  <a:extLst>
                    <a:ext uri="{9D8B030D-6E8A-4147-A177-3AD203B41FA5}">
                      <a16:colId xmlns:a16="http://schemas.microsoft.com/office/drawing/2014/main" val="3227068436"/>
                    </a:ext>
                  </a:extLst>
                </a:gridCol>
                <a:gridCol w="667247">
                  <a:extLst>
                    <a:ext uri="{9D8B030D-6E8A-4147-A177-3AD203B41FA5}">
                      <a16:colId xmlns:a16="http://schemas.microsoft.com/office/drawing/2014/main" val="3802805487"/>
                    </a:ext>
                  </a:extLst>
                </a:gridCol>
                <a:gridCol w="860333">
                  <a:extLst>
                    <a:ext uri="{9D8B030D-6E8A-4147-A177-3AD203B41FA5}">
                      <a16:colId xmlns:a16="http://schemas.microsoft.com/office/drawing/2014/main" val="1069382477"/>
                    </a:ext>
                  </a:extLst>
                </a:gridCol>
                <a:gridCol w="860333">
                  <a:extLst>
                    <a:ext uri="{9D8B030D-6E8A-4147-A177-3AD203B41FA5}">
                      <a16:colId xmlns:a16="http://schemas.microsoft.com/office/drawing/2014/main" val="124599954"/>
                    </a:ext>
                  </a:extLst>
                </a:gridCol>
                <a:gridCol w="860333">
                  <a:extLst>
                    <a:ext uri="{9D8B030D-6E8A-4147-A177-3AD203B41FA5}">
                      <a16:colId xmlns:a16="http://schemas.microsoft.com/office/drawing/2014/main" val="216923220"/>
                    </a:ext>
                  </a:extLst>
                </a:gridCol>
                <a:gridCol w="860333">
                  <a:extLst>
                    <a:ext uri="{9D8B030D-6E8A-4147-A177-3AD203B41FA5}">
                      <a16:colId xmlns:a16="http://schemas.microsoft.com/office/drawing/2014/main" val="2064912179"/>
                    </a:ext>
                  </a:extLst>
                </a:gridCol>
                <a:gridCol w="860333">
                  <a:extLst>
                    <a:ext uri="{9D8B030D-6E8A-4147-A177-3AD203B41FA5}">
                      <a16:colId xmlns:a16="http://schemas.microsoft.com/office/drawing/2014/main" val="3271934803"/>
                    </a:ext>
                  </a:extLst>
                </a:gridCol>
                <a:gridCol w="860333">
                  <a:extLst>
                    <a:ext uri="{9D8B030D-6E8A-4147-A177-3AD203B41FA5}">
                      <a16:colId xmlns:a16="http://schemas.microsoft.com/office/drawing/2014/main" val="295732722"/>
                    </a:ext>
                  </a:extLst>
                </a:gridCol>
                <a:gridCol w="860333">
                  <a:extLst>
                    <a:ext uri="{9D8B030D-6E8A-4147-A177-3AD203B41FA5}">
                      <a16:colId xmlns:a16="http://schemas.microsoft.com/office/drawing/2014/main" val="3333303944"/>
                    </a:ext>
                  </a:extLst>
                </a:gridCol>
                <a:gridCol w="776735">
                  <a:extLst>
                    <a:ext uri="{9D8B030D-6E8A-4147-A177-3AD203B41FA5}">
                      <a16:colId xmlns:a16="http://schemas.microsoft.com/office/drawing/2014/main" val="3203537023"/>
                    </a:ext>
                  </a:extLst>
                </a:gridCol>
                <a:gridCol w="860333">
                  <a:extLst>
                    <a:ext uri="{9D8B030D-6E8A-4147-A177-3AD203B41FA5}">
                      <a16:colId xmlns:a16="http://schemas.microsoft.com/office/drawing/2014/main" val="1495559269"/>
                    </a:ext>
                  </a:extLst>
                </a:gridCol>
                <a:gridCol w="860333">
                  <a:extLst>
                    <a:ext uri="{9D8B030D-6E8A-4147-A177-3AD203B41FA5}">
                      <a16:colId xmlns:a16="http://schemas.microsoft.com/office/drawing/2014/main" val="1322268930"/>
                    </a:ext>
                  </a:extLst>
                </a:gridCol>
                <a:gridCol w="860333">
                  <a:extLst>
                    <a:ext uri="{9D8B030D-6E8A-4147-A177-3AD203B41FA5}">
                      <a16:colId xmlns:a16="http://schemas.microsoft.com/office/drawing/2014/main" val="3532009395"/>
                    </a:ext>
                  </a:extLst>
                </a:gridCol>
              </a:tblGrid>
              <a:tr h="392925">
                <a:tc>
                  <a:txBody>
                    <a:bodyPr/>
                    <a:lstStyle/>
                    <a:p>
                      <a:endParaRPr lang="en-GB" sz="1200" dirty="0">
                        <a:solidFill>
                          <a:schemeClr val="bg1"/>
                        </a:solidFill>
                      </a:endParaRPr>
                    </a:p>
                  </a:txBody>
                  <a:tcPr>
                    <a:solidFill>
                      <a:srgbClr val="002060"/>
                    </a:solidFill>
                  </a:tcPr>
                </a:tc>
                <a:tc>
                  <a:txBody>
                    <a:bodyPr/>
                    <a:lstStyle/>
                    <a:p>
                      <a:r>
                        <a:rPr lang="en-GB" sz="1000" dirty="0">
                          <a:solidFill>
                            <a:schemeClr val="bg1"/>
                          </a:solidFill>
                          <a:latin typeface="+mn-lt"/>
                        </a:rPr>
                        <a:t>WORK DELIVERED COLLECTIVELY SO FAR:</a:t>
                      </a:r>
                    </a:p>
                  </a:txBody>
                  <a:tcPr>
                    <a:solidFill>
                      <a:srgbClr val="0F2961"/>
                    </a:solidFill>
                  </a:tcPr>
                </a:tc>
                <a:tc>
                  <a:txBody>
                    <a:bodyPr/>
                    <a:lstStyle/>
                    <a:p>
                      <a:r>
                        <a:rPr lang="en-GB" sz="1000" dirty="0">
                          <a:solidFill>
                            <a:schemeClr val="bg1"/>
                          </a:solidFill>
                          <a:latin typeface="+mn-lt"/>
                        </a:rPr>
                        <a:t>Apr 2024</a:t>
                      </a:r>
                    </a:p>
                  </a:txBody>
                  <a:tcPr>
                    <a:solidFill>
                      <a:srgbClr val="0F2961"/>
                    </a:solidFill>
                  </a:tcPr>
                </a:tc>
                <a:tc>
                  <a:txBody>
                    <a:bodyPr/>
                    <a:lstStyle/>
                    <a:p>
                      <a:r>
                        <a:rPr lang="en-GB" sz="1000" dirty="0">
                          <a:solidFill>
                            <a:schemeClr val="bg1"/>
                          </a:solidFill>
                          <a:latin typeface="+mn-lt"/>
                        </a:rPr>
                        <a:t>May 2024</a:t>
                      </a:r>
                    </a:p>
                  </a:txBody>
                  <a:tcPr>
                    <a:solidFill>
                      <a:srgbClr val="0F2961"/>
                    </a:solidFill>
                  </a:tcPr>
                </a:tc>
                <a:tc>
                  <a:txBody>
                    <a:bodyPr/>
                    <a:lstStyle/>
                    <a:p>
                      <a:r>
                        <a:rPr lang="en-GB" sz="1000" dirty="0">
                          <a:solidFill>
                            <a:schemeClr val="bg1"/>
                          </a:solidFill>
                          <a:latin typeface="+mn-lt"/>
                        </a:rPr>
                        <a:t>June 2024</a:t>
                      </a:r>
                    </a:p>
                  </a:txBody>
                  <a:tcPr>
                    <a:solidFill>
                      <a:srgbClr val="0F2961"/>
                    </a:solidFill>
                  </a:tcPr>
                </a:tc>
                <a:tc>
                  <a:txBody>
                    <a:bodyPr/>
                    <a:lstStyle/>
                    <a:p>
                      <a:r>
                        <a:rPr lang="en-GB" sz="1000" dirty="0">
                          <a:solidFill>
                            <a:schemeClr val="bg1"/>
                          </a:solidFill>
                          <a:latin typeface="+mn-lt"/>
                        </a:rPr>
                        <a:t>July 2024</a:t>
                      </a:r>
                    </a:p>
                  </a:txBody>
                  <a:tcPr>
                    <a:solidFill>
                      <a:srgbClr val="0F2961"/>
                    </a:solidFill>
                  </a:tcPr>
                </a:tc>
                <a:tc>
                  <a:txBody>
                    <a:bodyPr/>
                    <a:lstStyle/>
                    <a:p>
                      <a:r>
                        <a:rPr lang="en-GB" sz="1000" dirty="0">
                          <a:solidFill>
                            <a:schemeClr val="bg1"/>
                          </a:solidFill>
                          <a:latin typeface="+mn-lt"/>
                        </a:rPr>
                        <a:t>Aug 2024</a:t>
                      </a:r>
                    </a:p>
                  </a:txBody>
                  <a:tcPr>
                    <a:solidFill>
                      <a:srgbClr val="0F2961"/>
                    </a:solidFill>
                  </a:tcPr>
                </a:tc>
                <a:tc>
                  <a:txBody>
                    <a:bodyPr/>
                    <a:lstStyle/>
                    <a:p>
                      <a:r>
                        <a:rPr lang="en-GB" sz="1000" dirty="0">
                          <a:solidFill>
                            <a:schemeClr val="bg1"/>
                          </a:solidFill>
                          <a:latin typeface="+mn-lt"/>
                        </a:rPr>
                        <a:t>Sept 2024</a:t>
                      </a:r>
                    </a:p>
                  </a:txBody>
                  <a:tcPr>
                    <a:solidFill>
                      <a:srgbClr val="0F2961"/>
                    </a:solidFill>
                  </a:tcPr>
                </a:tc>
                <a:tc>
                  <a:txBody>
                    <a:bodyPr/>
                    <a:lstStyle/>
                    <a:p>
                      <a:r>
                        <a:rPr lang="en-GB" sz="1000" dirty="0">
                          <a:solidFill>
                            <a:schemeClr val="bg1"/>
                          </a:solidFill>
                          <a:latin typeface="+mn-lt"/>
                        </a:rPr>
                        <a:t>Oct 2024</a:t>
                      </a:r>
                    </a:p>
                  </a:txBody>
                  <a:tcPr>
                    <a:solidFill>
                      <a:srgbClr val="0F2961"/>
                    </a:solidFill>
                  </a:tcPr>
                </a:tc>
                <a:tc>
                  <a:txBody>
                    <a:bodyPr/>
                    <a:lstStyle/>
                    <a:p>
                      <a:r>
                        <a:rPr lang="en-GB" sz="1000" dirty="0">
                          <a:solidFill>
                            <a:schemeClr val="bg1"/>
                          </a:solidFill>
                          <a:latin typeface="+mn-lt"/>
                        </a:rPr>
                        <a:t>Nov 2024</a:t>
                      </a:r>
                    </a:p>
                  </a:txBody>
                  <a:tcPr>
                    <a:solidFill>
                      <a:srgbClr val="0F2961"/>
                    </a:solidFill>
                  </a:tcPr>
                </a:tc>
                <a:tc>
                  <a:txBody>
                    <a:bodyPr/>
                    <a:lstStyle/>
                    <a:p>
                      <a:r>
                        <a:rPr lang="en-GB" sz="1000" dirty="0">
                          <a:solidFill>
                            <a:schemeClr val="bg1"/>
                          </a:solidFill>
                          <a:latin typeface="+mn-lt"/>
                        </a:rPr>
                        <a:t>Dec 2024</a:t>
                      </a:r>
                    </a:p>
                  </a:txBody>
                  <a:tcPr>
                    <a:solidFill>
                      <a:srgbClr val="0F2961"/>
                    </a:solidFill>
                  </a:tcPr>
                </a:tc>
                <a:tc>
                  <a:txBody>
                    <a:bodyPr/>
                    <a:lstStyle/>
                    <a:p>
                      <a:r>
                        <a:rPr lang="en-GB" sz="1000" dirty="0">
                          <a:solidFill>
                            <a:schemeClr val="bg1"/>
                          </a:solidFill>
                          <a:latin typeface="+mn-lt"/>
                        </a:rPr>
                        <a:t>Jan 2025</a:t>
                      </a:r>
                    </a:p>
                  </a:txBody>
                  <a:tcPr>
                    <a:solidFill>
                      <a:srgbClr val="0F2961"/>
                    </a:solidFill>
                  </a:tcPr>
                </a:tc>
                <a:tc>
                  <a:txBody>
                    <a:bodyPr/>
                    <a:lstStyle/>
                    <a:p>
                      <a:r>
                        <a:rPr lang="en-GB" sz="1000" dirty="0">
                          <a:solidFill>
                            <a:schemeClr val="bg1"/>
                          </a:solidFill>
                          <a:latin typeface="+mn-lt"/>
                        </a:rPr>
                        <a:t>Feb 2025</a:t>
                      </a:r>
                    </a:p>
                  </a:txBody>
                  <a:tcPr>
                    <a:solidFill>
                      <a:srgbClr val="0F2961"/>
                    </a:solidFill>
                  </a:tcPr>
                </a:tc>
                <a:tc>
                  <a:txBody>
                    <a:bodyPr/>
                    <a:lstStyle/>
                    <a:p>
                      <a:r>
                        <a:rPr lang="en-GB" sz="1000" dirty="0">
                          <a:solidFill>
                            <a:schemeClr val="bg1"/>
                          </a:solidFill>
                          <a:latin typeface="+mn-lt"/>
                        </a:rPr>
                        <a:t>Mar 2025</a:t>
                      </a:r>
                    </a:p>
                  </a:txBody>
                  <a:tcPr>
                    <a:solidFill>
                      <a:srgbClr val="0F2961"/>
                    </a:solidFill>
                  </a:tcPr>
                </a:tc>
                <a:extLst>
                  <a:ext uri="{0D108BD9-81ED-4DB2-BD59-A6C34878D82A}">
                    <a16:rowId xmlns:a16="http://schemas.microsoft.com/office/drawing/2014/main" val="4051734492"/>
                  </a:ext>
                </a:extLst>
              </a:tr>
              <a:tr h="516821">
                <a:tc rowSpan="4">
                  <a:txBody>
                    <a:bodyPr/>
                    <a:lstStyle/>
                    <a:p>
                      <a:pPr algn="ctr"/>
                      <a:r>
                        <a:rPr lang="en-GB" sz="2000" b="1" dirty="0">
                          <a:solidFill>
                            <a:schemeClr val="bg1"/>
                          </a:solidFill>
                        </a:rPr>
                        <a:t>STRATEGY</a:t>
                      </a:r>
                    </a:p>
                  </a:txBody>
                  <a:tcPr vert="vert270">
                    <a:solidFill>
                      <a:srgbClr val="002060"/>
                    </a:solidFill>
                  </a:tcPr>
                </a:tc>
                <a:tc>
                  <a:txBody>
                    <a:bodyPr/>
                    <a:lstStyle/>
                    <a:p>
                      <a:r>
                        <a:rPr lang="en-GB" sz="900" b="1" dirty="0">
                          <a:latin typeface="+mn-lt"/>
                        </a:rPr>
                        <a:t>Planning</a:t>
                      </a:r>
                    </a:p>
                  </a:txBody>
                  <a:tcPr/>
                </a:tc>
                <a:tc>
                  <a:txBody>
                    <a:bodyPr/>
                    <a:lstStyle/>
                    <a:p>
                      <a:r>
                        <a:rPr lang="en-GB" sz="900" dirty="0">
                          <a:latin typeface="+mn-lt"/>
                        </a:rPr>
                        <a:t>Review of all Strategic Documents</a:t>
                      </a:r>
                    </a:p>
                  </a:txBody>
                  <a:tcPr>
                    <a:solidFill>
                      <a:schemeClr val="accent6"/>
                    </a:solidFill>
                  </a:tcPr>
                </a:tc>
                <a:tc>
                  <a:txBody>
                    <a:bodyPr/>
                    <a:lstStyle/>
                    <a:p>
                      <a:r>
                        <a:rPr lang="en-GB" sz="900" dirty="0">
                          <a:latin typeface="+mn-lt"/>
                        </a:rPr>
                        <a:t>FMS Published</a:t>
                      </a:r>
                    </a:p>
                  </a:txBody>
                  <a:tcPr>
                    <a:solidFill>
                      <a:schemeClr val="accent6"/>
                    </a:solidFill>
                  </a:tcPr>
                </a:tc>
                <a:tc>
                  <a:txBody>
                    <a:bodyPr/>
                    <a:lstStyle/>
                    <a:p>
                      <a:endParaRPr lang="en-GB" sz="900" dirty="0">
                        <a:latin typeface="+mn-lt"/>
                      </a:endParaRPr>
                    </a:p>
                  </a:txBody>
                  <a:tcPr/>
                </a:tc>
                <a:tc>
                  <a:txBody>
                    <a:bodyPr/>
                    <a:lstStyle/>
                    <a:p>
                      <a:endParaRPr lang="en-GB" sz="900" dirty="0">
                        <a:latin typeface="+mn-lt"/>
                      </a:endParaRPr>
                    </a:p>
                  </a:txBody>
                  <a:tcPr/>
                </a:tc>
                <a:tc>
                  <a:txBody>
                    <a:bodyPr/>
                    <a:lstStyle/>
                    <a:p>
                      <a:endParaRPr lang="en-GB" sz="900" dirty="0">
                        <a:solidFill>
                          <a:srgbClr val="FF0000"/>
                        </a:solidFill>
                        <a:latin typeface="+mn-lt"/>
                      </a:endParaRPr>
                    </a:p>
                  </a:txBody>
                  <a:tcPr/>
                </a:tc>
                <a:tc>
                  <a:txBody>
                    <a:bodyPr/>
                    <a:lstStyle/>
                    <a:p>
                      <a:endParaRPr lang="en-GB" sz="900" dirty="0">
                        <a:latin typeface="+mn-lt"/>
                      </a:endParaRPr>
                    </a:p>
                  </a:txBody>
                  <a:tcPr/>
                </a:tc>
                <a:tc>
                  <a:txBody>
                    <a:bodyPr/>
                    <a:lstStyle/>
                    <a:p>
                      <a:endParaRPr lang="en-GB" sz="900">
                        <a:latin typeface="+mn-lt"/>
                      </a:endParaRPr>
                    </a:p>
                  </a:txBody>
                  <a:tcPr/>
                </a:tc>
                <a:tc>
                  <a:txBody>
                    <a:bodyPr/>
                    <a:lstStyle/>
                    <a:p>
                      <a:endParaRPr lang="en-GB" sz="900">
                        <a:latin typeface="+mn-lt"/>
                      </a:endParaRPr>
                    </a:p>
                  </a:txBody>
                  <a:tcPr/>
                </a:tc>
                <a:tc>
                  <a:txBody>
                    <a:bodyPr/>
                    <a:lstStyle/>
                    <a:p>
                      <a:endParaRPr lang="en-GB" sz="900" dirty="0">
                        <a:latin typeface="+mn-lt"/>
                      </a:endParaRPr>
                    </a:p>
                  </a:txBody>
                  <a:tcPr/>
                </a:tc>
                <a:tc>
                  <a:txBody>
                    <a:bodyPr/>
                    <a:lstStyle/>
                    <a:p>
                      <a:endParaRPr lang="en-GB" sz="900" dirty="0">
                        <a:latin typeface="+mn-lt"/>
                      </a:endParaRPr>
                    </a:p>
                  </a:txBody>
                  <a:tcPr/>
                </a:tc>
                <a:tc>
                  <a:txBody>
                    <a:bodyPr/>
                    <a:lstStyle/>
                    <a:p>
                      <a:endParaRPr lang="en-GB" sz="900" dirty="0">
                        <a:latin typeface="+mn-lt"/>
                      </a:endParaRPr>
                    </a:p>
                  </a:txBody>
                  <a:tcPr/>
                </a:tc>
                <a:tc>
                  <a:txBody>
                    <a:bodyPr/>
                    <a:lstStyle/>
                    <a:p>
                      <a:endParaRPr lang="en-GB" sz="900" dirty="0">
                        <a:latin typeface="+mn-lt"/>
                      </a:endParaRPr>
                    </a:p>
                  </a:txBody>
                  <a:tcPr/>
                </a:tc>
                <a:extLst>
                  <a:ext uri="{0D108BD9-81ED-4DB2-BD59-A6C34878D82A}">
                    <a16:rowId xmlns:a16="http://schemas.microsoft.com/office/drawing/2014/main" val="4140236013"/>
                  </a:ext>
                </a:extLst>
              </a:tr>
              <a:tr h="589388">
                <a:tc vMerge="1">
                  <a:txBody>
                    <a:bodyPr/>
                    <a:lstStyle/>
                    <a:p>
                      <a:endParaRPr lang="en-GB" sz="900" b="1" dirty="0"/>
                    </a:p>
                  </a:txBody>
                  <a:tcPr/>
                </a:tc>
                <a:tc>
                  <a:txBody>
                    <a:bodyPr/>
                    <a:lstStyle/>
                    <a:p>
                      <a:r>
                        <a:rPr lang="en-GB" sz="900" b="1" dirty="0">
                          <a:latin typeface="+mn-lt"/>
                        </a:rPr>
                        <a:t>Engagement</a:t>
                      </a:r>
                    </a:p>
                  </a:txBody>
                  <a:tcPr/>
                </a:tc>
                <a:tc>
                  <a:txBody>
                    <a:bodyPr/>
                    <a:lstStyle/>
                    <a:p>
                      <a:endParaRPr lang="en-GB" sz="900" dirty="0">
                        <a:latin typeface="+mn-lt"/>
                      </a:endParaRPr>
                    </a:p>
                  </a:txBody>
                  <a:tcPr>
                    <a:noFill/>
                  </a:tcPr>
                </a:tc>
                <a:tc>
                  <a:txBody>
                    <a:bodyPr/>
                    <a:lstStyle/>
                    <a:p>
                      <a:endParaRPr lang="en-GB" sz="900" dirty="0">
                        <a:latin typeface="+mn-lt"/>
                      </a:endParaRPr>
                    </a:p>
                  </a:txBody>
                  <a:tcPr>
                    <a:noFill/>
                  </a:tcPr>
                </a:tc>
                <a:tc>
                  <a:txBody>
                    <a:bodyPr/>
                    <a:lstStyle/>
                    <a:p>
                      <a:pPr algn="ctr"/>
                      <a:r>
                        <a:rPr lang="en-GB" sz="900" dirty="0">
                          <a:latin typeface="+mn-lt"/>
                        </a:rPr>
                        <a:t>SLT Away day &amp; Federation Consultation</a:t>
                      </a:r>
                    </a:p>
                  </a:txBody>
                  <a:tcPr>
                    <a:solidFill>
                      <a:schemeClr val="accent6"/>
                    </a:solidFill>
                  </a:tcPr>
                </a:tc>
                <a:tc gridSpan="2">
                  <a:txBody>
                    <a:bodyPr/>
                    <a:lstStyle/>
                    <a:p>
                      <a:pPr algn="ctr"/>
                      <a:r>
                        <a:rPr lang="en-GB" sz="900" dirty="0">
                          <a:latin typeface="+mn-lt"/>
                        </a:rPr>
                        <a:t>121 consultation with Leadership Team </a:t>
                      </a:r>
                    </a:p>
                  </a:txBody>
                  <a:tcPr>
                    <a:solidFill>
                      <a:schemeClr val="accent6"/>
                    </a:solidFill>
                  </a:tcPr>
                </a:tc>
                <a:tc hMerge="1">
                  <a:txBody>
                    <a:bodyPr/>
                    <a:lstStyle/>
                    <a:p>
                      <a:endParaRPr lang="en-GB" sz="1050" dirty="0">
                        <a:solidFill>
                          <a:srgbClr val="FF0000"/>
                        </a:solidFill>
                      </a:endParaRPr>
                    </a:p>
                  </a:txBody>
                  <a:tcPr/>
                </a:tc>
                <a:tc>
                  <a:txBody>
                    <a:bodyPr/>
                    <a:lstStyle/>
                    <a:p>
                      <a:endParaRPr lang="en-GB" sz="900" dirty="0">
                        <a:latin typeface="+mn-lt"/>
                      </a:endParaRPr>
                    </a:p>
                  </a:txBody>
                  <a:tcPr/>
                </a:tc>
                <a:tc>
                  <a:txBody>
                    <a:bodyPr/>
                    <a:lstStyle/>
                    <a:p>
                      <a:endParaRPr lang="en-GB" sz="900">
                        <a:latin typeface="+mn-lt"/>
                      </a:endParaRPr>
                    </a:p>
                  </a:txBody>
                  <a:tcPr/>
                </a:tc>
                <a:tc>
                  <a:txBody>
                    <a:bodyPr/>
                    <a:lstStyle/>
                    <a:p>
                      <a:endParaRPr lang="en-GB" sz="900">
                        <a:latin typeface="+mn-lt"/>
                      </a:endParaRPr>
                    </a:p>
                  </a:txBody>
                  <a:tcPr/>
                </a:tc>
                <a:tc>
                  <a:txBody>
                    <a:bodyPr/>
                    <a:lstStyle/>
                    <a:p>
                      <a:endParaRPr lang="en-GB" sz="900" dirty="0">
                        <a:latin typeface="+mn-lt"/>
                      </a:endParaRPr>
                    </a:p>
                  </a:txBody>
                  <a:tcPr/>
                </a:tc>
                <a:tc>
                  <a:txBody>
                    <a:bodyPr/>
                    <a:lstStyle/>
                    <a:p>
                      <a:endParaRPr lang="en-GB" sz="900" dirty="0">
                        <a:latin typeface="+mn-lt"/>
                      </a:endParaRPr>
                    </a:p>
                  </a:txBody>
                  <a:tcPr/>
                </a:tc>
                <a:tc>
                  <a:txBody>
                    <a:bodyPr/>
                    <a:lstStyle/>
                    <a:p>
                      <a:endParaRPr lang="en-GB" sz="900" dirty="0">
                        <a:latin typeface="+mn-lt"/>
                      </a:endParaRPr>
                    </a:p>
                  </a:txBody>
                  <a:tcPr/>
                </a:tc>
                <a:tc>
                  <a:txBody>
                    <a:bodyPr/>
                    <a:lstStyle/>
                    <a:p>
                      <a:endParaRPr lang="en-GB" sz="900" dirty="0">
                        <a:latin typeface="+mn-lt"/>
                      </a:endParaRPr>
                    </a:p>
                  </a:txBody>
                  <a:tcPr/>
                </a:tc>
                <a:extLst>
                  <a:ext uri="{0D108BD9-81ED-4DB2-BD59-A6C34878D82A}">
                    <a16:rowId xmlns:a16="http://schemas.microsoft.com/office/drawing/2014/main" val="1258972181"/>
                  </a:ext>
                </a:extLst>
              </a:tr>
              <a:tr h="516821">
                <a:tc vMerge="1">
                  <a:txBody>
                    <a:bodyPr/>
                    <a:lstStyle/>
                    <a:p>
                      <a:endParaRPr lang="en-GB" sz="900" b="1" dirty="0"/>
                    </a:p>
                  </a:txBody>
                  <a:tcPr/>
                </a:tc>
                <a:tc>
                  <a:txBody>
                    <a:bodyPr/>
                    <a:lstStyle/>
                    <a:p>
                      <a:r>
                        <a:rPr lang="en-GB" sz="900" b="1" dirty="0">
                          <a:latin typeface="+mn-lt"/>
                        </a:rPr>
                        <a:t>Plan on a Page</a:t>
                      </a:r>
                    </a:p>
                  </a:txBody>
                  <a:tcPr/>
                </a:tc>
                <a:tc>
                  <a:txBody>
                    <a:bodyPr/>
                    <a:lstStyle/>
                    <a:p>
                      <a:endParaRPr lang="en-GB" sz="900" dirty="0">
                        <a:latin typeface="+mn-lt"/>
                      </a:endParaRPr>
                    </a:p>
                  </a:txBody>
                  <a:tcPr>
                    <a:solidFill>
                      <a:schemeClr val="accent1">
                        <a:lumMod val="20000"/>
                        <a:lumOff val="80000"/>
                      </a:schemeClr>
                    </a:solidFill>
                  </a:tcPr>
                </a:tc>
                <a:tc>
                  <a:txBody>
                    <a:bodyPr/>
                    <a:lstStyle/>
                    <a:p>
                      <a:endParaRPr lang="en-GB" sz="900" dirty="0">
                        <a:latin typeface="+mn-lt"/>
                      </a:endParaRPr>
                    </a:p>
                  </a:txBody>
                  <a:tcPr>
                    <a:solidFill>
                      <a:schemeClr val="accent1">
                        <a:lumMod val="20000"/>
                        <a:lumOff val="80000"/>
                      </a:schemeClr>
                    </a:solidFill>
                  </a:tcPr>
                </a:tc>
                <a:tc gridSpan="4">
                  <a:txBody>
                    <a:bodyPr/>
                    <a:lstStyle/>
                    <a:p>
                      <a:pPr algn="ctr"/>
                      <a:r>
                        <a:rPr lang="en-GB" sz="900" dirty="0">
                          <a:latin typeface="+mn-lt"/>
                        </a:rPr>
                        <a:t>Draft plan on a page requirements formulated &amp; tested through force governance structure (FEM) &amp; Leadership Days for wider Supt &amp; Staff Leader input</a:t>
                      </a:r>
                    </a:p>
                  </a:txBody>
                  <a:tcPr>
                    <a:solidFill>
                      <a:schemeClr val="accent6"/>
                    </a:solidFill>
                  </a:tcPr>
                </a:tc>
                <a:tc hMerge="1">
                  <a:txBody>
                    <a:bodyPr/>
                    <a:lstStyle/>
                    <a:p>
                      <a:endParaRPr lang="en-GB" sz="1050" dirty="0"/>
                    </a:p>
                  </a:txBody>
                  <a:tcPr/>
                </a:tc>
                <a:tc hMerge="1">
                  <a:txBody>
                    <a:bodyPr/>
                    <a:lstStyle/>
                    <a:p>
                      <a:endParaRPr lang="en-GB" sz="1050" dirty="0">
                        <a:solidFill>
                          <a:srgbClr val="FF0000"/>
                        </a:solidFill>
                      </a:endParaRPr>
                    </a:p>
                  </a:txBody>
                  <a:tcPr/>
                </a:tc>
                <a:tc hMerge="1">
                  <a:txBody>
                    <a:bodyPr/>
                    <a:lstStyle/>
                    <a:p>
                      <a:endParaRPr lang="en-GB" sz="1050" dirty="0"/>
                    </a:p>
                  </a:txBody>
                  <a:tcPr/>
                </a:tc>
                <a:tc>
                  <a:txBody>
                    <a:bodyPr/>
                    <a:lstStyle/>
                    <a:p>
                      <a:endParaRPr lang="en-GB" sz="900">
                        <a:latin typeface="+mn-lt"/>
                      </a:endParaRPr>
                    </a:p>
                  </a:txBody>
                  <a:tcPr/>
                </a:tc>
                <a:tc>
                  <a:txBody>
                    <a:bodyPr/>
                    <a:lstStyle/>
                    <a:p>
                      <a:endParaRPr lang="en-GB" sz="900">
                        <a:latin typeface="+mn-lt"/>
                      </a:endParaRPr>
                    </a:p>
                  </a:txBody>
                  <a:tcPr/>
                </a:tc>
                <a:tc>
                  <a:txBody>
                    <a:bodyPr/>
                    <a:lstStyle/>
                    <a:p>
                      <a:endParaRPr lang="en-GB" sz="900" dirty="0">
                        <a:latin typeface="+mn-lt"/>
                      </a:endParaRPr>
                    </a:p>
                  </a:txBody>
                  <a:tcPr/>
                </a:tc>
                <a:tc>
                  <a:txBody>
                    <a:bodyPr/>
                    <a:lstStyle/>
                    <a:p>
                      <a:endParaRPr lang="en-GB" sz="900" dirty="0">
                        <a:latin typeface="+mn-lt"/>
                      </a:endParaRPr>
                    </a:p>
                  </a:txBody>
                  <a:tcPr/>
                </a:tc>
                <a:tc>
                  <a:txBody>
                    <a:bodyPr/>
                    <a:lstStyle/>
                    <a:p>
                      <a:endParaRPr lang="en-GB" sz="900" dirty="0">
                        <a:latin typeface="+mn-lt"/>
                      </a:endParaRPr>
                    </a:p>
                  </a:txBody>
                  <a:tcPr/>
                </a:tc>
                <a:tc>
                  <a:txBody>
                    <a:bodyPr/>
                    <a:lstStyle/>
                    <a:p>
                      <a:endParaRPr lang="en-GB" sz="900" dirty="0">
                        <a:latin typeface="+mn-lt"/>
                      </a:endParaRPr>
                    </a:p>
                  </a:txBody>
                  <a:tcPr/>
                </a:tc>
                <a:extLst>
                  <a:ext uri="{0D108BD9-81ED-4DB2-BD59-A6C34878D82A}">
                    <a16:rowId xmlns:a16="http://schemas.microsoft.com/office/drawing/2014/main" val="2883204398"/>
                  </a:ext>
                </a:extLst>
              </a:tr>
              <a:tr h="516821">
                <a:tc vMerge="1">
                  <a:txBody>
                    <a:bodyPr/>
                    <a:lstStyle/>
                    <a:p>
                      <a:endParaRPr lang="en-GB" sz="900" b="1" dirty="0"/>
                    </a:p>
                  </a:txBody>
                  <a:tcPr/>
                </a:tc>
                <a:tc>
                  <a:txBody>
                    <a:bodyPr/>
                    <a:lstStyle/>
                    <a:p>
                      <a:r>
                        <a:rPr lang="en-GB" sz="900" b="1" dirty="0">
                          <a:latin typeface="+mn-lt"/>
                        </a:rPr>
                        <a:t>Socialisation &amp; Implementation</a:t>
                      </a:r>
                    </a:p>
                  </a:txBody>
                  <a:tcPr/>
                </a:tc>
                <a:tc>
                  <a:txBody>
                    <a:bodyPr/>
                    <a:lstStyle/>
                    <a:p>
                      <a:endParaRPr lang="en-GB" sz="900" dirty="0">
                        <a:latin typeface="+mn-lt"/>
                      </a:endParaRPr>
                    </a:p>
                  </a:txBody>
                  <a:tcPr>
                    <a:solidFill>
                      <a:schemeClr val="accent1">
                        <a:lumMod val="20000"/>
                        <a:lumOff val="80000"/>
                      </a:schemeClr>
                    </a:solidFill>
                  </a:tcPr>
                </a:tc>
                <a:tc>
                  <a:txBody>
                    <a:bodyPr/>
                    <a:lstStyle/>
                    <a:p>
                      <a:endParaRPr lang="en-GB" sz="900" dirty="0">
                        <a:latin typeface="+mn-lt"/>
                      </a:endParaRPr>
                    </a:p>
                  </a:txBody>
                  <a:tcPr>
                    <a:solidFill>
                      <a:schemeClr val="accent1">
                        <a:lumMod val="20000"/>
                        <a:lumOff val="80000"/>
                      </a:schemeClr>
                    </a:solidFill>
                  </a:tcPr>
                </a:tc>
                <a:tc>
                  <a:txBody>
                    <a:bodyPr/>
                    <a:lstStyle/>
                    <a:p>
                      <a:endParaRPr lang="en-GB" sz="900" dirty="0">
                        <a:latin typeface="+mn-lt"/>
                      </a:endParaRPr>
                    </a:p>
                  </a:txBody>
                  <a:tcPr/>
                </a:tc>
                <a:tc>
                  <a:txBody>
                    <a:bodyPr/>
                    <a:lstStyle/>
                    <a:p>
                      <a:endParaRPr lang="en-GB" sz="900" dirty="0">
                        <a:latin typeface="+mn-lt"/>
                      </a:endParaRPr>
                    </a:p>
                  </a:txBody>
                  <a:tcPr/>
                </a:tc>
                <a:tc>
                  <a:txBody>
                    <a:bodyPr/>
                    <a:lstStyle/>
                    <a:p>
                      <a:endParaRPr lang="en-GB" sz="900" dirty="0">
                        <a:solidFill>
                          <a:srgbClr val="FF0000"/>
                        </a:solidFill>
                        <a:latin typeface="+mn-lt"/>
                      </a:endParaRPr>
                    </a:p>
                  </a:txBody>
                  <a:tcPr/>
                </a:tc>
                <a:tc>
                  <a:txBody>
                    <a:bodyPr/>
                    <a:lstStyle/>
                    <a:p>
                      <a:pPr algn="ctr"/>
                      <a:r>
                        <a:rPr lang="en-GB" sz="900" dirty="0">
                          <a:latin typeface="+mn-lt"/>
                        </a:rPr>
                        <a:t>Leadership Day</a:t>
                      </a:r>
                    </a:p>
                  </a:txBody>
                  <a:tcPr>
                    <a:solidFill>
                      <a:schemeClr val="accent6"/>
                    </a:solidFill>
                  </a:tcPr>
                </a:tc>
                <a:tc>
                  <a:txBody>
                    <a:bodyPr/>
                    <a:lstStyle/>
                    <a:p>
                      <a:pPr algn="ctr"/>
                      <a:endParaRPr lang="en-GB" sz="900" dirty="0">
                        <a:latin typeface="+mn-lt"/>
                      </a:endParaRPr>
                    </a:p>
                  </a:txBody>
                  <a:tcPr/>
                </a:tc>
                <a:tc gridSpan="2">
                  <a:txBody>
                    <a:bodyPr/>
                    <a:lstStyle/>
                    <a:p>
                      <a:pPr algn="ctr"/>
                      <a:r>
                        <a:rPr lang="en-GB" sz="900" dirty="0">
                          <a:latin typeface="+mn-lt"/>
                        </a:rPr>
                        <a:t>First Line Manager Leadership Events</a:t>
                      </a:r>
                    </a:p>
                  </a:txBody>
                  <a:tcPr>
                    <a:solidFill>
                      <a:schemeClr val="accent6"/>
                    </a:solidFill>
                  </a:tcPr>
                </a:tc>
                <a:tc hMerge="1">
                  <a:txBody>
                    <a:bodyPr/>
                    <a:lstStyle/>
                    <a:p>
                      <a:endParaRPr lang="en-GB" sz="1050" dirty="0"/>
                    </a:p>
                  </a:txBody>
                  <a:tcPr/>
                </a:tc>
                <a:tc>
                  <a:txBody>
                    <a:bodyPr/>
                    <a:lstStyle/>
                    <a:p>
                      <a:endParaRPr lang="en-GB" sz="900" dirty="0">
                        <a:latin typeface="+mn-lt"/>
                      </a:endParaRPr>
                    </a:p>
                  </a:txBody>
                  <a:tcPr/>
                </a:tc>
                <a:tc>
                  <a:txBody>
                    <a:bodyPr/>
                    <a:lstStyle/>
                    <a:p>
                      <a:endParaRPr lang="en-GB" sz="900" dirty="0">
                        <a:latin typeface="+mn-lt"/>
                      </a:endParaRPr>
                    </a:p>
                  </a:txBody>
                  <a:tcPr/>
                </a:tc>
                <a:tc>
                  <a:txBody>
                    <a:bodyPr/>
                    <a:lstStyle/>
                    <a:p>
                      <a:endParaRPr lang="en-GB" sz="900" dirty="0">
                        <a:latin typeface="+mn-lt"/>
                      </a:endParaRPr>
                    </a:p>
                  </a:txBody>
                  <a:tcPr/>
                </a:tc>
                <a:extLst>
                  <a:ext uri="{0D108BD9-81ED-4DB2-BD59-A6C34878D82A}">
                    <a16:rowId xmlns:a16="http://schemas.microsoft.com/office/drawing/2014/main" val="3985613092"/>
                  </a:ext>
                </a:extLst>
              </a:tr>
              <a:tr h="516821">
                <a:tc rowSpan="7">
                  <a:txBody>
                    <a:bodyPr/>
                    <a:lstStyle/>
                    <a:p>
                      <a:pPr algn="ctr"/>
                      <a:r>
                        <a:rPr lang="en-GB" sz="1800" b="1" dirty="0">
                          <a:solidFill>
                            <a:schemeClr val="bg1"/>
                          </a:solidFill>
                        </a:rPr>
                        <a:t>CONTINUOUS IMPROVEMENT PLAN</a:t>
                      </a:r>
                    </a:p>
                  </a:txBody>
                  <a:tcPr vert="vert270">
                    <a:solidFill>
                      <a:srgbClr val="002060"/>
                    </a:solidFill>
                  </a:tcPr>
                </a:tc>
                <a:tc>
                  <a:txBody>
                    <a:bodyPr/>
                    <a:lstStyle/>
                    <a:p>
                      <a:r>
                        <a:rPr lang="en-GB" sz="900" b="1" dirty="0">
                          <a:latin typeface="+mn-lt"/>
                        </a:rPr>
                        <a:t>Workstream 1</a:t>
                      </a:r>
                    </a:p>
                    <a:p>
                      <a:r>
                        <a:rPr lang="en-GB" sz="900" b="1" u="sng" kern="1200" dirty="0">
                          <a:solidFill>
                            <a:schemeClr val="tx1"/>
                          </a:solidFill>
                          <a:effectLst/>
                          <a:latin typeface="+mn-lt"/>
                          <a:ea typeface="+mn-ea"/>
                          <a:cs typeface="+mn-cs"/>
                        </a:rPr>
                        <a:t>Tracking Progress and Oversight - AFIs</a:t>
                      </a:r>
                      <a:endParaRPr lang="en-GB" sz="900" b="1" dirty="0">
                        <a:latin typeface="+mn-lt"/>
                      </a:endParaRPr>
                    </a:p>
                  </a:txBody>
                  <a:tcPr/>
                </a:tc>
                <a:tc gridSpan="12">
                  <a:txBody>
                    <a:bodyPr/>
                    <a:lstStyle/>
                    <a:p>
                      <a:pPr algn="ctr"/>
                      <a:r>
                        <a:rPr lang="en-GB" sz="900" dirty="0">
                          <a:latin typeface="+mn-lt"/>
                        </a:rPr>
                        <a:t>Monthly monitoring and tracking across all force level governance structures</a:t>
                      </a:r>
                    </a:p>
                  </a:txBody>
                  <a:tcPr>
                    <a:gradFill flip="none" rotWithShape="1">
                      <a:gsLst>
                        <a:gs pos="4400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8100000" scaled="1"/>
                      <a:tileRect/>
                    </a:gradFill>
                  </a:tcPr>
                </a:tc>
                <a:tc hMerge="1">
                  <a:txBody>
                    <a:bodyPr/>
                    <a:lstStyle/>
                    <a:p>
                      <a:endParaRPr lang="en-GB" sz="1050" dirty="0"/>
                    </a:p>
                  </a:txBody>
                  <a:tcPr>
                    <a:noFill/>
                  </a:tcPr>
                </a:tc>
                <a:tc hMerge="1">
                  <a:txBody>
                    <a:bodyPr/>
                    <a:lstStyle/>
                    <a:p>
                      <a:endParaRPr lang="en-GB" sz="1050" dirty="0"/>
                    </a:p>
                  </a:txBody>
                  <a:tcPr/>
                </a:tc>
                <a:tc hMerge="1">
                  <a:txBody>
                    <a:bodyPr/>
                    <a:lstStyle/>
                    <a:p>
                      <a:endParaRPr lang="en-GB" sz="1050" dirty="0"/>
                    </a:p>
                  </a:txBody>
                  <a:tcPr/>
                </a:tc>
                <a:tc hMerge="1">
                  <a:txBody>
                    <a:bodyPr/>
                    <a:lstStyle/>
                    <a:p>
                      <a:endParaRPr lang="en-GB" sz="1050" dirty="0">
                        <a:solidFill>
                          <a:srgbClr val="FF0000"/>
                        </a:solidFill>
                      </a:endParaRPr>
                    </a:p>
                  </a:txBody>
                  <a:tcPr/>
                </a:tc>
                <a:tc hMerge="1">
                  <a:txBody>
                    <a:bodyPr/>
                    <a:lstStyle/>
                    <a:p>
                      <a:endParaRPr lang="en-GB" sz="1050" dirty="0"/>
                    </a:p>
                  </a:txBody>
                  <a:tcPr/>
                </a:tc>
                <a:tc hMerge="1">
                  <a:txBody>
                    <a:bodyPr/>
                    <a:lstStyle/>
                    <a:p>
                      <a:endParaRPr lang="en-GB" sz="1050" dirty="0"/>
                    </a:p>
                  </a:txBody>
                  <a:tcPr/>
                </a:tc>
                <a:tc hMerge="1">
                  <a:txBody>
                    <a:bodyPr/>
                    <a:lstStyle/>
                    <a:p>
                      <a:endParaRPr lang="en-GB" sz="1050" dirty="0"/>
                    </a:p>
                  </a:txBody>
                  <a:tcPr/>
                </a:tc>
                <a:tc hMerge="1">
                  <a:txBody>
                    <a:bodyPr/>
                    <a:lstStyle/>
                    <a:p>
                      <a:endParaRPr lang="en-GB" sz="1050" dirty="0"/>
                    </a:p>
                  </a:txBody>
                  <a:tcPr/>
                </a:tc>
                <a:tc hMerge="1">
                  <a:txBody>
                    <a:bodyPr/>
                    <a:lstStyle/>
                    <a:p>
                      <a:endParaRPr lang="en-GB" sz="1050" dirty="0"/>
                    </a:p>
                  </a:txBody>
                  <a:tcPr/>
                </a:tc>
                <a:tc hMerge="1">
                  <a:txBody>
                    <a:bodyPr/>
                    <a:lstStyle/>
                    <a:p>
                      <a:endParaRPr lang="en-GB" sz="1050" dirty="0"/>
                    </a:p>
                  </a:txBody>
                  <a:tcPr/>
                </a:tc>
                <a:tc hMerge="1">
                  <a:txBody>
                    <a:bodyPr/>
                    <a:lstStyle/>
                    <a:p>
                      <a:endParaRPr lang="en-GB" sz="1050" dirty="0"/>
                    </a:p>
                  </a:txBody>
                  <a:tcPr/>
                </a:tc>
                <a:extLst>
                  <a:ext uri="{0D108BD9-81ED-4DB2-BD59-A6C34878D82A}">
                    <a16:rowId xmlns:a16="http://schemas.microsoft.com/office/drawing/2014/main" val="3703697939"/>
                  </a:ext>
                </a:extLst>
              </a:tr>
              <a:tr h="463091">
                <a:tc vMerge="1">
                  <a:txBody>
                    <a:bodyPr/>
                    <a:lstStyle/>
                    <a:p>
                      <a:endParaRPr lang="en-GB" sz="900" b="1" dirty="0"/>
                    </a:p>
                  </a:txBody>
                  <a:tcPr vert="vert270"/>
                </a:tc>
                <a:tc rowSpan="2">
                  <a:txBody>
                    <a:bodyPr/>
                    <a:lstStyle/>
                    <a:p>
                      <a:r>
                        <a:rPr lang="en-GB" sz="900" b="1" dirty="0">
                          <a:latin typeface="+mn-lt"/>
                        </a:rPr>
                        <a:t>Workstream 2</a:t>
                      </a:r>
                    </a:p>
                    <a:p>
                      <a:r>
                        <a:rPr lang="en-GB" sz="900" b="1" u="sng" kern="1200" dirty="0">
                          <a:solidFill>
                            <a:schemeClr val="tx1"/>
                          </a:solidFill>
                          <a:effectLst/>
                          <a:latin typeface="+mn-lt"/>
                          <a:ea typeface="+mn-ea"/>
                          <a:cs typeface="+mn-cs"/>
                        </a:rPr>
                        <a:t>Business Assurance Activity </a:t>
                      </a:r>
                      <a:endParaRPr lang="en-GB" sz="900" b="1" dirty="0">
                        <a:latin typeface="+mn-lt"/>
                      </a:endParaRPr>
                    </a:p>
                  </a:txBody>
                  <a:tcPr/>
                </a:tc>
                <a:tc gridSpan="3">
                  <a:txBody>
                    <a:bodyPr/>
                    <a:lstStyle/>
                    <a:p>
                      <a:pPr algn="ctr"/>
                      <a:r>
                        <a:rPr lang="en-GB" sz="900" dirty="0">
                          <a:latin typeface="+mn-lt"/>
                        </a:rPr>
                        <a:t>Sudden Death,  Robbery, Crime Cancellations, Outcome 14/15/ 16, NCPI preparedness, Custody HMICFRS preparedness.</a:t>
                      </a:r>
                    </a:p>
                  </a:txBody>
                  <a:tcPr>
                    <a:solidFill>
                      <a:schemeClr val="accent6"/>
                    </a:solidFill>
                  </a:tcPr>
                </a:tc>
                <a:tc hMerge="1">
                  <a:txBody>
                    <a:bodyPr/>
                    <a:lstStyle/>
                    <a:p>
                      <a:endParaRPr lang="en-GB" sz="1050" dirty="0"/>
                    </a:p>
                  </a:txBody>
                  <a:tcPr>
                    <a:solidFill>
                      <a:schemeClr val="accent1">
                        <a:lumMod val="20000"/>
                        <a:lumOff val="80000"/>
                      </a:schemeClr>
                    </a:solidFill>
                  </a:tcPr>
                </a:tc>
                <a:tc hMerge="1">
                  <a:txBody>
                    <a:bodyPr/>
                    <a:lstStyle/>
                    <a:p>
                      <a:endParaRPr lang="en-GB" sz="1050" dirty="0"/>
                    </a:p>
                  </a:txBody>
                  <a:tcPr/>
                </a:tc>
                <a:tc gridSpan="3">
                  <a:txBody>
                    <a:bodyPr/>
                    <a:lstStyle/>
                    <a:p>
                      <a:pPr algn="ctr"/>
                      <a:r>
                        <a:rPr lang="en-GB" sz="900" dirty="0">
                          <a:latin typeface="+mn-lt"/>
                        </a:rPr>
                        <a:t>PDM Quality, Missed Outcome Opportunities, </a:t>
                      </a:r>
                    </a:p>
                    <a:p>
                      <a:pPr algn="ctr"/>
                      <a:r>
                        <a:rPr lang="en-GB" sz="900" dirty="0">
                          <a:latin typeface="+mn-lt"/>
                        </a:rPr>
                        <a:t>Effective response to crime reports from MH settings.</a:t>
                      </a:r>
                    </a:p>
                  </a:txBody>
                  <a:tcPr>
                    <a:solidFill>
                      <a:schemeClr val="accent6"/>
                    </a:solidFill>
                  </a:tcPr>
                </a:tc>
                <a:tc hMerge="1">
                  <a:txBody>
                    <a:bodyPr/>
                    <a:lstStyle/>
                    <a:p>
                      <a:endParaRPr lang="en-GB" sz="1050" dirty="0">
                        <a:solidFill>
                          <a:srgbClr val="FF0000"/>
                        </a:solidFill>
                      </a:endParaRPr>
                    </a:p>
                  </a:txBody>
                  <a:tcPr/>
                </a:tc>
                <a:tc hMerge="1">
                  <a:txBody>
                    <a:bodyPr/>
                    <a:lstStyle/>
                    <a:p>
                      <a:endParaRPr lang="en-GB" sz="1050" dirty="0"/>
                    </a:p>
                  </a:txBody>
                  <a:tcPr/>
                </a:tc>
                <a:tc>
                  <a:txBody>
                    <a:bodyPr/>
                    <a:lstStyle/>
                    <a:p>
                      <a:pPr algn="ctr"/>
                      <a:endParaRPr lang="en-GB" sz="900" dirty="0">
                        <a:latin typeface="+mn-lt"/>
                      </a:endParaRPr>
                    </a:p>
                  </a:txBody>
                  <a:tcPr/>
                </a:tc>
                <a:tc>
                  <a:txBody>
                    <a:bodyPr/>
                    <a:lstStyle/>
                    <a:p>
                      <a:pPr algn="ctr"/>
                      <a:endParaRPr lang="en-GB" sz="900" dirty="0">
                        <a:latin typeface="+mn-lt"/>
                      </a:endParaRPr>
                    </a:p>
                  </a:txBody>
                  <a:tcPr/>
                </a:tc>
                <a:tc>
                  <a:txBody>
                    <a:bodyPr/>
                    <a:lstStyle/>
                    <a:p>
                      <a:pPr algn="ctr"/>
                      <a:endParaRPr lang="en-GB" sz="900" dirty="0">
                        <a:latin typeface="+mn-lt"/>
                      </a:endParaRPr>
                    </a:p>
                  </a:txBody>
                  <a:tcPr/>
                </a:tc>
                <a:tc>
                  <a:txBody>
                    <a:bodyPr/>
                    <a:lstStyle/>
                    <a:p>
                      <a:pPr algn="ctr"/>
                      <a:endParaRPr lang="en-GB" sz="900" dirty="0">
                        <a:latin typeface="+mn-lt"/>
                      </a:endParaRPr>
                    </a:p>
                  </a:txBody>
                  <a:tcPr/>
                </a:tc>
                <a:tc>
                  <a:txBody>
                    <a:bodyPr/>
                    <a:lstStyle/>
                    <a:p>
                      <a:endParaRPr lang="en-GB" sz="900" dirty="0">
                        <a:latin typeface="+mn-lt"/>
                      </a:endParaRPr>
                    </a:p>
                  </a:txBody>
                  <a:tcPr/>
                </a:tc>
                <a:tc>
                  <a:txBody>
                    <a:bodyPr/>
                    <a:lstStyle/>
                    <a:p>
                      <a:endParaRPr lang="en-GB" sz="900" dirty="0">
                        <a:latin typeface="+mn-lt"/>
                      </a:endParaRPr>
                    </a:p>
                  </a:txBody>
                  <a:tcPr/>
                </a:tc>
                <a:extLst>
                  <a:ext uri="{0D108BD9-81ED-4DB2-BD59-A6C34878D82A}">
                    <a16:rowId xmlns:a16="http://schemas.microsoft.com/office/drawing/2014/main" val="3503792658"/>
                  </a:ext>
                </a:extLst>
              </a:tr>
              <a:tr h="715686">
                <a:tc vMerge="1">
                  <a:txBody>
                    <a:bodyPr/>
                    <a:lstStyle/>
                    <a:p>
                      <a:endParaRPr lang="en-GB"/>
                    </a:p>
                  </a:txBody>
                  <a:tcPr/>
                </a:tc>
                <a:tc vMerge="1">
                  <a:txBody>
                    <a:bodyPr/>
                    <a:lstStyle/>
                    <a:p>
                      <a:endParaRPr lang="en-GB"/>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effectLst/>
                          <a:latin typeface="+mn-lt"/>
                          <a:ea typeface="Times New Roman" panose="02020603050405020304" pitchFamily="18" charset="0"/>
                          <a:cs typeface="Times New Roman" panose="02020603050405020304" pitchFamily="18" charset="0"/>
                        </a:rPr>
                        <a:t>OC 17 Oversight</a:t>
                      </a:r>
                      <a:endParaRPr lang="en-GB" sz="900" dirty="0">
                        <a:effectLst/>
                        <a:latin typeface="+mn-lt"/>
                        <a:ea typeface="Calibri" panose="020F0502020204030204" pitchFamily="34" charset="0"/>
                        <a:cs typeface="Times New Roman" panose="02020603050405020304" pitchFamily="18" charset="0"/>
                      </a:endParaRPr>
                    </a:p>
                    <a:p>
                      <a:pPr algn="ctr"/>
                      <a:r>
                        <a:rPr lang="en-GB" sz="900" dirty="0">
                          <a:effectLst/>
                          <a:latin typeface="+mn-lt"/>
                          <a:ea typeface="Calibri" panose="020F0502020204030204" pitchFamily="34" charset="0"/>
                          <a:cs typeface="Times New Roman" panose="02020603050405020304" pitchFamily="18" charset="0"/>
                        </a:rPr>
                        <a:t>Victim Satisfaction – Vehicle Crime, </a:t>
                      </a:r>
                      <a:r>
                        <a:rPr lang="en-GB" sz="900" dirty="0">
                          <a:latin typeface="+mn-lt"/>
                        </a:rPr>
                        <a:t>violent crime, ASB, Hate Crimes, Burglary, Crime Allocation Policy, CDI internal Assessment </a:t>
                      </a:r>
                      <a:endParaRPr lang="en-GB" sz="9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solidFill>
                  </a:tcPr>
                </a:tc>
                <a:tc hMerge="1">
                  <a:txBody>
                    <a:bodyPr/>
                    <a:lstStyle/>
                    <a:p>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algn="ctr"/>
                      <a:r>
                        <a:rPr lang="en-GB" sz="900" dirty="0">
                          <a:latin typeface="+mn-lt"/>
                        </a:rPr>
                        <a:t>Victim Satisfaction – Vehicle Crime, violent crime, ASB, Hate Crimes, Burglary, Crime Allocation Policy, CDI internal Assessment </a:t>
                      </a:r>
                    </a:p>
                  </a:txBody>
                  <a:tcPr>
                    <a:solidFill>
                      <a:schemeClr val="accent6"/>
                    </a:solidFill>
                  </a:tcPr>
                </a:tc>
                <a:tc hMerge="1">
                  <a:txBody>
                    <a:bodyPr/>
                    <a:lstStyle/>
                    <a:p>
                      <a:endParaRPr lang="en-GB"/>
                    </a:p>
                  </a:txBody>
                  <a:tcPr/>
                </a:tc>
                <a:tc hMerge="1">
                  <a:txBody>
                    <a:bodyPr/>
                    <a:lstStyle/>
                    <a:p>
                      <a:endParaRPr lang="en-GB"/>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effectLst/>
                          <a:latin typeface="+mn-lt"/>
                          <a:ea typeface="Times New Roman" panose="02020603050405020304" pitchFamily="18" charset="0"/>
                          <a:cs typeface="Times New Roman" panose="02020603050405020304" pitchFamily="18" charset="0"/>
                        </a:rPr>
                        <a:t>OC 17 Oversight,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effectLst/>
                          <a:latin typeface="+mn-lt"/>
                          <a:ea typeface="Calibri" panose="020F0502020204030204" pitchFamily="34" charset="0"/>
                          <a:cs typeface="Times New Roman" panose="02020603050405020304" pitchFamily="18" charset="0"/>
                        </a:rPr>
                        <a:t>Victim Satisfaction – Vehicle Crime, </a:t>
                      </a:r>
                      <a:r>
                        <a:rPr lang="en-GB" sz="900" dirty="0">
                          <a:latin typeface="+mn-lt"/>
                        </a:rPr>
                        <a:t>violent crime, ASB, Hate Crimes, Burglary, Crime Allocation Policy, CDI internal Assessment </a:t>
                      </a:r>
                      <a:endParaRPr lang="en-GB" sz="900" dirty="0">
                        <a:effectLst/>
                        <a:latin typeface="+mn-lt"/>
                        <a:ea typeface="Calibri" panose="020F0502020204030204" pitchFamily="34" charset="0"/>
                        <a:cs typeface="Times New Roman" panose="02020603050405020304" pitchFamily="18" charset="0"/>
                      </a:endParaRPr>
                    </a:p>
                    <a:p>
                      <a:pPr algn="ctr"/>
                      <a:endParaRPr lang="en-GB" sz="900" dirty="0">
                        <a:latin typeface="+mn-lt"/>
                      </a:endParaRPr>
                    </a:p>
                  </a:txBody>
                  <a:tcPr>
                    <a:solidFill>
                      <a:schemeClr val="accent6"/>
                    </a:solidFill>
                  </a:tcPr>
                </a:tc>
                <a:tc hMerge="1">
                  <a:txBody>
                    <a:bodyPr/>
                    <a:lstStyle/>
                    <a:p>
                      <a:endParaRPr lang="en-GB" sz="1050" dirty="0"/>
                    </a:p>
                  </a:txBody>
                  <a:tcPr/>
                </a:tc>
                <a:tc hMerge="1">
                  <a:txBody>
                    <a:bodyPr/>
                    <a:lstStyle/>
                    <a:p>
                      <a:endParaRPr lang="en-GB" sz="1050" dirty="0"/>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effectLst/>
                          <a:latin typeface="+mn-lt"/>
                          <a:ea typeface="Times New Roman" panose="02020603050405020304" pitchFamily="18" charset="0"/>
                          <a:cs typeface="Times New Roman" panose="02020603050405020304" pitchFamily="18" charset="0"/>
                        </a:rPr>
                        <a:t>OC 17 Oversight, Victim Satisfaction – Vehicle Crime, </a:t>
                      </a:r>
                      <a:r>
                        <a:rPr lang="en-GB" sz="900" dirty="0">
                          <a:latin typeface="+mn-lt"/>
                        </a:rPr>
                        <a:t>violent crime, ASB, Hate Crimes, Burglary, Crime Allocation Policy, CDI internal Assessment </a:t>
                      </a:r>
                      <a:endParaRPr lang="en-GB" sz="900" dirty="0">
                        <a:effectLst/>
                        <a:latin typeface="+mn-lt"/>
                        <a:ea typeface="Calibri" panose="020F0502020204030204" pitchFamily="34" charset="0"/>
                        <a:cs typeface="Times New Roman" panose="02020603050405020304" pitchFamily="18" charset="0"/>
                      </a:endParaRPr>
                    </a:p>
                    <a:p>
                      <a:pPr algn="ctr"/>
                      <a:endParaRPr lang="en-GB" sz="900" dirty="0">
                        <a:latin typeface="+mn-lt"/>
                      </a:endParaRPr>
                    </a:p>
                  </a:txBody>
                  <a:tcPr>
                    <a:solidFill>
                      <a:schemeClr val="accent6"/>
                    </a:solidFill>
                  </a:tcPr>
                </a:tc>
                <a:tc hMerge="1">
                  <a:txBody>
                    <a:bodyPr/>
                    <a:lstStyle/>
                    <a:p>
                      <a:endParaRPr lang="en-GB" sz="1050" dirty="0"/>
                    </a:p>
                  </a:txBody>
                  <a:tcPr/>
                </a:tc>
                <a:tc hMerge="1">
                  <a:txBody>
                    <a:bodyPr/>
                    <a:lstStyle/>
                    <a:p>
                      <a:endParaRPr lang="en-GB" sz="1050" dirty="0"/>
                    </a:p>
                  </a:txBody>
                  <a:tcPr/>
                </a:tc>
                <a:extLst>
                  <a:ext uri="{0D108BD9-81ED-4DB2-BD59-A6C34878D82A}">
                    <a16:rowId xmlns:a16="http://schemas.microsoft.com/office/drawing/2014/main" val="1408085667"/>
                  </a:ext>
                </a:extLst>
              </a:tr>
              <a:tr h="516821">
                <a:tc vMerge="1">
                  <a:txBody>
                    <a:bodyPr/>
                    <a:lstStyle/>
                    <a:p>
                      <a:endParaRPr lang="en-GB" sz="900" b="1" dirty="0"/>
                    </a:p>
                  </a:txBody>
                  <a:tcPr vert="vert270"/>
                </a:tc>
                <a:tc>
                  <a:txBody>
                    <a:bodyPr/>
                    <a:lstStyle/>
                    <a:p>
                      <a:r>
                        <a:rPr lang="en-GB" sz="900" b="1" dirty="0">
                          <a:latin typeface="+mn-lt"/>
                        </a:rPr>
                        <a:t>Workstream 3 Self-Assessment (PAF workbooks)</a:t>
                      </a:r>
                    </a:p>
                  </a:txBody>
                  <a:tcPr/>
                </a:tc>
                <a:tc>
                  <a:txBody>
                    <a:bodyPr/>
                    <a:lstStyle/>
                    <a:p>
                      <a:endParaRPr lang="en-GB" sz="900" dirty="0">
                        <a:latin typeface="+mn-lt"/>
                      </a:endParaRPr>
                    </a:p>
                  </a:txBody>
                  <a:tcPr>
                    <a:solidFill>
                      <a:schemeClr val="accent1">
                        <a:lumMod val="20000"/>
                        <a:lumOff val="80000"/>
                      </a:schemeClr>
                    </a:solidFill>
                  </a:tcPr>
                </a:tc>
                <a:tc>
                  <a:txBody>
                    <a:bodyPr/>
                    <a:lstStyle/>
                    <a:p>
                      <a:endParaRPr lang="en-GB" sz="900" dirty="0">
                        <a:latin typeface="+mn-lt"/>
                      </a:endParaRPr>
                    </a:p>
                  </a:txBody>
                  <a:tcPr>
                    <a:solidFill>
                      <a:schemeClr val="accent1">
                        <a:lumMod val="20000"/>
                        <a:lumOff val="80000"/>
                      </a:schemeClr>
                    </a:solidFill>
                  </a:tcPr>
                </a:tc>
                <a:tc gridSpan="7">
                  <a:txBody>
                    <a:bodyPr/>
                    <a:lstStyle/>
                    <a:p>
                      <a:pPr algn="ctr"/>
                      <a:r>
                        <a:rPr lang="en-GB" sz="900" dirty="0">
                          <a:latin typeface="+mn-lt"/>
                        </a:rPr>
                        <a:t>PAF Review leads identified &amp; workstream will deliver 9 Full end to end reviews against PEEL assessment criteria. </a:t>
                      </a:r>
                    </a:p>
                  </a:txBody>
                  <a:tcPr>
                    <a:solidFill>
                      <a:schemeClr val="accent6"/>
                    </a:solidFill>
                  </a:tcPr>
                </a:tc>
                <a:tc hMerge="1">
                  <a:txBody>
                    <a:bodyPr/>
                    <a:lstStyle/>
                    <a:p>
                      <a:endParaRPr lang="en-GB" sz="1050" dirty="0"/>
                    </a:p>
                  </a:txBody>
                  <a:tcPr/>
                </a:tc>
                <a:tc hMerge="1">
                  <a:txBody>
                    <a:bodyPr/>
                    <a:lstStyle/>
                    <a:p>
                      <a:endParaRPr lang="en-GB" sz="1050" dirty="0">
                        <a:solidFill>
                          <a:srgbClr val="FF0000"/>
                        </a:solidFill>
                      </a:endParaRPr>
                    </a:p>
                  </a:txBody>
                  <a:tcPr/>
                </a:tc>
                <a:tc hMerge="1">
                  <a:txBody>
                    <a:bodyPr/>
                    <a:lstStyle/>
                    <a:p>
                      <a:endParaRPr lang="en-GB" sz="1050" dirty="0"/>
                    </a:p>
                  </a:txBody>
                  <a:tcPr/>
                </a:tc>
                <a:tc hMerge="1">
                  <a:txBody>
                    <a:bodyPr/>
                    <a:lstStyle/>
                    <a:p>
                      <a:endParaRPr lang="en-GB" sz="900" dirty="0">
                        <a:latin typeface="+mn-lt"/>
                      </a:endParaRPr>
                    </a:p>
                  </a:txBody>
                  <a:tcPr/>
                </a:tc>
                <a:tc hMerge="1">
                  <a:txBody>
                    <a:bodyPr/>
                    <a:lstStyle/>
                    <a:p>
                      <a:endParaRPr lang="en-GB" sz="900" dirty="0">
                        <a:latin typeface="+mn-lt"/>
                      </a:endParaRPr>
                    </a:p>
                  </a:txBody>
                  <a:tcPr/>
                </a:tc>
                <a:tc hMerge="1">
                  <a:txBody>
                    <a:bodyPr/>
                    <a:lstStyle/>
                    <a:p>
                      <a:endParaRPr lang="en-GB" sz="900" dirty="0">
                        <a:latin typeface="+mn-lt"/>
                      </a:endParaRPr>
                    </a:p>
                  </a:txBody>
                  <a:tcPr/>
                </a:tc>
                <a:tc>
                  <a:txBody>
                    <a:bodyPr/>
                    <a:lstStyle/>
                    <a:p>
                      <a:endParaRPr lang="en-GB" sz="900" dirty="0">
                        <a:latin typeface="+mn-lt"/>
                      </a:endParaRPr>
                    </a:p>
                  </a:txBody>
                  <a:tcPr/>
                </a:tc>
                <a:tc>
                  <a:txBody>
                    <a:bodyPr/>
                    <a:lstStyle/>
                    <a:p>
                      <a:endParaRPr lang="en-GB" sz="900" dirty="0">
                        <a:latin typeface="+mn-lt"/>
                      </a:endParaRPr>
                    </a:p>
                  </a:txBody>
                  <a:tcPr/>
                </a:tc>
                <a:tc>
                  <a:txBody>
                    <a:bodyPr/>
                    <a:lstStyle/>
                    <a:p>
                      <a:endParaRPr lang="en-GB" sz="900" dirty="0">
                        <a:latin typeface="+mn-lt"/>
                      </a:endParaRPr>
                    </a:p>
                  </a:txBody>
                  <a:tcPr/>
                </a:tc>
                <a:extLst>
                  <a:ext uri="{0D108BD9-81ED-4DB2-BD59-A6C34878D82A}">
                    <a16:rowId xmlns:a16="http://schemas.microsoft.com/office/drawing/2014/main" val="1874390122"/>
                  </a:ext>
                </a:extLst>
              </a:tr>
              <a:tr h="516821">
                <a:tc vMerge="1">
                  <a:txBody>
                    <a:bodyPr/>
                    <a:lstStyle/>
                    <a:p>
                      <a:endParaRPr lang="en-GB" sz="900" b="1" dirty="0"/>
                    </a:p>
                  </a:txBody>
                  <a:tcPr vert="vert270"/>
                </a:tc>
                <a:tc>
                  <a:txBody>
                    <a:bodyPr/>
                    <a:lstStyle/>
                    <a:p>
                      <a:r>
                        <a:rPr lang="en-GB" sz="900" b="1" dirty="0">
                          <a:latin typeface="+mn-lt"/>
                        </a:rPr>
                        <a:t>Workstream 4 </a:t>
                      </a:r>
                      <a:r>
                        <a:rPr lang="en-GB" sz="900" b="1" u="sng" dirty="0">
                          <a:latin typeface="+mn-lt"/>
                        </a:rPr>
                        <a:t>Dedicated Review of Investigating Crime</a:t>
                      </a:r>
                    </a:p>
                  </a:txBody>
                  <a:tcPr/>
                </a:tc>
                <a:tc gridSpan="3">
                  <a:txBody>
                    <a:bodyPr/>
                    <a:lstStyle/>
                    <a:p>
                      <a:r>
                        <a:rPr lang="en-GB" sz="900" dirty="0">
                          <a:latin typeface="+mn-lt"/>
                        </a:rPr>
                        <a:t>Scoping, allocation of resources &amp; identification of force lead. E2E DA review, LP workload review &amp; workshop planning</a:t>
                      </a:r>
                    </a:p>
                  </a:txBody>
                  <a:tcPr>
                    <a:solidFill>
                      <a:schemeClr val="accent6"/>
                    </a:solidFill>
                  </a:tcPr>
                </a:tc>
                <a:tc hMerge="1">
                  <a:txBody>
                    <a:bodyPr/>
                    <a:lstStyle/>
                    <a:p>
                      <a:endParaRPr lang="en-GB" sz="1050" dirty="0"/>
                    </a:p>
                  </a:txBody>
                  <a:tcPr>
                    <a:solidFill>
                      <a:schemeClr val="accent1">
                        <a:lumMod val="20000"/>
                        <a:lumOff val="80000"/>
                      </a:schemeClr>
                    </a:solidFill>
                  </a:tcPr>
                </a:tc>
                <a:tc hMerge="1">
                  <a:txBody>
                    <a:bodyPr/>
                    <a:lstStyle/>
                    <a:p>
                      <a:endParaRPr lang="en-GB" sz="1050" dirty="0"/>
                    </a:p>
                  </a:txBody>
                  <a:tcPr/>
                </a:tc>
                <a:tc>
                  <a:txBody>
                    <a:bodyPr/>
                    <a:lstStyle/>
                    <a:p>
                      <a:endParaRPr lang="en-GB" sz="900" dirty="0">
                        <a:latin typeface="+mn-lt"/>
                      </a:endParaRPr>
                    </a:p>
                  </a:txBody>
                  <a:tcPr/>
                </a:tc>
                <a:tc>
                  <a:txBody>
                    <a:bodyPr/>
                    <a:lstStyle/>
                    <a:p>
                      <a:endParaRPr lang="en-GB" sz="900" dirty="0">
                        <a:solidFill>
                          <a:srgbClr val="FF0000"/>
                        </a:solidFill>
                        <a:latin typeface="+mn-lt"/>
                      </a:endParaRPr>
                    </a:p>
                  </a:txBody>
                  <a:tcPr/>
                </a:tc>
                <a:tc>
                  <a:txBody>
                    <a:bodyPr/>
                    <a:lstStyle/>
                    <a:p>
                      <a:pPr algn="ctr"/>
                      <a:r>
                        <a:rPr lang="en-US" sz="900" dirty="0">
                          <a:effectLst/>
                          <a:latin typeface="+mn-lt"/>
                          <a:ea typeface="Times New Roman" panose="02020603050405020304" pitchFamily="18" charset="0"/>
                          <a:cs typeface="Times New Roman" panose="02020603050405020304" pitchFamily="18" charset="0"/>
                        </a:rPr>
                        <a:t>VSA Crime File Audit (to support review)</a:t>
                      </a:r>
                      <a:endParaRPr lang="en-GB" sz="900" dirty="0">
                        <a:effectLst/>
                        <a:latin typeface="+mn-lt"/>
                        <a:ea typeface="Calibri" panose="020F0502020204030204" pitchFamily="34" charset="0"/>
                        <a:cs typeface="Times New Roman" panose="02020603050405020304" pitchFamily="18" charset="0"/>
                      </a:endParaRPr>
                    </a:p>
                  </a:txBody>
                  <a:tcPr marL="68580" marR="68580" marT="0" marB="0">
                    <a:solidFill>
                      <a:srgbClr val="C00000">
                        <a:alpha val="20000"/>
                      </a:srgbClr>
                    </a:solidFill>
                  </a:tcPr>
                </a:tc>
                <a:tc>
                  <a:txBody>
                    <a:bodyPr/>
                    <a:lstStyle/>
                    <a:p>
                      <a:endParaRPr lang="en-GB" sz="900" dirty="0">
                        <a:latin typeface="+mn-lt"/>
                      </a:endParaRPr>
                    </a:p>
                  </a:txBody>
                  <a:tcPr/>
                </a:tc>
                <a:tc>
                  <a:txBody>
                    <a:bodyPr/>
                    <a:lstStyle/>
                    <a:p>
                      <a:endParaRPr lang="en-GB" sz="900" dirty="0">
                        <a:latin typeface="+mn-lt"/>
                      </a:endParaRPr>
                    </a:p>
                  </a:txBody>
                  <a:tcPr/>
                </a:tc>
                <a:tc>
                  <a:txBody>
                    <a:bodyPr/>
                    <a:lstStyle/>
                    <a:p>
                      <a:endParaRPr lang="en-GB" sz="900" dirty="0">
                        <a:latin typeface="+mn-lt"/>
                      </a:endParaRPr>
                    </a:p>
                  </a:txBody>
                  <a:tcPr/>
                </a:tc>
                <a:tc>
                  <a:txBody>
                    <a:bodyPr/>
                    <a:lstStyle/>
                    <a:p>
                      <a:endParaRPr lang="en-GB" sz="900" dirty="0">
                        <a:latin typeface="+mn-lt"/>
                      </a:endParaRPr>
                    </a:p>
                  </a:txBody>
                  <a:tcPr/>
                </a:tc>
                <a:tc>
                  <a:txBody>
                    <a:bodyPr/>
                    <a:lstStyle/>
                    <a:p>
                      <a:endParaRPr lang="en-GB" sz="900" dirty="0">
                        <a:latin typeface="+mn-lt"/>
                      </a:endParaRPr>
                    </a:p>
                  </a:txBody>
                  <a:tcPr/>
                </a:tc>
                <a:tc>
                  <a:txBody>
                    <a:bodyPr/>
                    <a:lstStyle/>
                    <a:p>
                      <a:endParaRPr lang="en-GB" sz="900" dirty="0">
                        <a:latin typeface="+mn-lt"/>
                      </a:endParaRPr>
                    </a:p>
                  </a:txBody>
                  <a:tcPr/>
                </a:tc>
                <a:extLst>
                  <a:ext uri="{0D108BD9-81ED-4DB2-BD59-A6C34878D82A}">
                    <a16:rowId xmlns:a16="http://schemas.microsoft.com/office/drawing/2014/main" val="2985359132"/>
                  </a:ext>
                </a:extLst>
              </a:tr>
              <a:tr h="516821">
                <a:tc vMerge="1">
                  <a:txBody>
                    <a:bodyPr/>
                    <a:lstStyle/>
                    <a:p>
                      <a:endParaRPr lang="en-GB" sz="900" b="1" dirty="0"/>
                    </a:p>
                  </a:txBody>
                  <a:tcPr vert="vert270"/>
                </a:tc>
                <a:tc>
                  <a:txBody>
                    <a:bodyPr/>
                    <a:lstStyle/>
                    <a:p>
                      <a:r>
                        <a:rPr lang="en-GB" sz="900" b="1" dirty="0">
                          <a:latin typeface="+mn-lt"/>
                        </a:rPr>
                        <a:t>Workstream 5 </a:t>
                      </a:r>
                      <a:r>
                        <a:rPr lang="en-GB" sz="900" b="1" u="sng" dirty="0">
                          <a:latin typeface="+mn-lt"/>
                        </a:rPr>
                        <a:t>Understanding Demand &amp; Resourcing</a:t>
                      </a:r>
                    </a:p>
                  </a:txBody>
                  <a:tcPr/>
                </a:tc>
                <a:tc>
                  <a:txBody>
                    <a:bodyPr/>
                    <a:lstStyle/>
                    <a:p>
                      <a:endParaRPr lang="en-GB" sz="900" dirty="0">
                        <a:latin typeface="+mn-lt"/>
                      </a:endParaRPr>
                    </a:p>
                  </a:txBody>
                  <a:tcPr>
                    <a:solidFill>
                      <a:schemeClr val="accent1">
                        <a:lumMod val="20000"/>
                        <a:lumOff val="80000"/>
                      </a:schemeClr>
                    </a:solidFill>
                  </a:tcPr>
                </a:tc>
                <a:tc>
                  <a:txBody>
                    <a:bodyPr/>
                    <a:lstStyle/>
                    <a:p>
                      <a:r>
                        <a:rPr lang="en-GB" sz="900" dirty="0">
                          <a:latin typeface="+mn-lt"/>
                        </a:rPr>
                        <a:t>FMS Published</a:t>
                      </a:r>
                    </a:p>
                  </a:txBody>
                  <a:tcPr>
                    <a:solidFill>
                      <a:schemeClr val="accent6"/>
                    </a:solidFill>
                  </a:tcPr>
                </a:tc>
                <a:tc>
                  <a:txBody>
                    <a:bodyPr/>
                    <a:lstStyle/>
                    <a:p>
                      <a:r>
                        <a:rPr lang="en-GB" sz="900" dirty="0">
                          <a:latin typeface="+mn-lt"/>
                        </a:rPr>
                        <a:t>Restructure SPB</a:t>
                      </a:r>
                    </a:p>
                  </a:txBody>
                  <a:tcPr>
                    <a:solidFill>
                      <a:schemeClr val="accent6"/>
                    </a:solidFill>
                  </a:tcPr>
                </a:tc>
                <a:tc gridSpan="6">
                  <a:txBody>
                    <a:bodyPr/>
                    <a:lstStyle/>
                    <a:p>
                      <a:pPr algn="ctr"/>
                      <a:r>
                        <a:rPr lang="en-GB" sz="900" dirty="0">
                          <a:latin typeface="+mn-lt"/>
                        </a:rPr>
                        <a:t>Dept level force wide demand assessment (Dec Deadline), VFM profiles &amp; PAF 9 review (Sept deadline)</a:t>
                      </a:r>
                    </a:p>
                  </a:txBody>
                  <a:tcPr>
                    <a:solidFill>
                      <a:srgbClr val="C00000">
                        <a:alpha val="29000"/>
                      </a:srgbClr>
                    </a:solidFill>
                  </a:tcPr>
                </a:tc>
                <a:tc hMerge="1">
                  <a:txBody>
                    <a:bodyPr/>
                    <a:lstStyle/>
                    <a:p>
                      <a:endParaRPr lang="en-GB" sz="1050" dirty="0">
                        <a:solidFill>
                          <a:srgbClr val="FF0000"/>
                        </a:solidFill>
                      </a:endParaRPr>
                    </a:p>
                  </a:txBody>
                  <a:tcPr/>
                </a:tc>
                <a:tc hMerge="1">
                  <a:txBody>
                    <a:bodyPr/>
                    <a:lstStyle/>
                    <a:p>
                      <a:endParaRPr lang="en-GB" sz="1050" dirty="0"/>
                    </a:p>
                  </a:txBody>
                  <a:tcPr/>
                </a:tc>
                <a:tc hMerge="1">
                  <a:txBody>
                    <a:bodyPr/>
                    <a:lstStyle/>
                    <a:p>
                      <a:endParaRPr lang="en-GB" sz="1050" dirty="0"/>
                    </a:p>
                  </a:txBody>
                  <a:tcPr/>
                </a:tc>
                <a:tc hMerge="1">
                  <a:txBody>
                    <a:bodyPr/>
                    <a:lstStyle/>
                    <a:p>
                      <a:endParaRPr lang="en-GB" sz="1050" dirty="0"/>
                    </a:p>
                  </a:txBody>
                  <a:tcPr/>
                </a:tc>
                <a:tc hMerge="1">
                  <a:txBody>
                    <a:bodyPr/>
                    <a:lstStyle/>
                    <a:p>
                      <a:r>
                        <a:rPr lang="en-GB" sz="1050" dirty="0"/>
                        <a:t>Dept level force wide demand assessment</a:t>
                      </a:r>
                    </a:p>
                  </a:txBody>
                  <a:tcPr/>
                </a:tc>
                <a:tc>
                  <a:txBody>
                    <a:bodyPr/>
                    <a:lstStyle/>
                    <a:p>
                      <a:endParaRPr lang="en-GB" sz="900" dirty="0">
                        <a:latin typeface="+mn-lt"/>
                      </a:endParaRPr>
                    </a:p>
                  </a:txBody>
                  <a:tcPr/>
                </a:tc>
                <a:tc>
                  <a:txBody>
                    <a:bodyPr/>
                    <a:lstStyle/>
                    <a:p>
                      <a:endParaRPr lang="en-GB" sz="900" dirty="0">
                        <a:latin typeface="+mn-lt"/>
                      </a:endParaRPr>
                    </a:p>
                  </a:txBody>
                  <a:tcPr/>
                </a:tc>
                <a:tc>
                  <a:txBody>
                    <a:bodyPr/>
                    <a:lstStyle/>
                    <a:p>
                      <a:endParaRPr lang="en-GB" sz="900" dirty="0">
                        <a:latin typeface="+mn-lt"/>
                      </a:endParaRPr>
                    </a:p>
                  </a:txBody>
                  <a:tcPr/>
                </a:tc>
                <a:extLst>
                  <a:ext uri="{0D108BD9-81ED-4DB2-BD59-A6C34878D82A}">
                    <a16:rowId xmlns:a16="http://schemas.microsoft.com/office/drawing/2014/main" val="3961778118"/>
                  </a:ext>
                </a:extLst>
              </a:tr>
              <a:tr h="516821">
                <a:tc vMerge="1">
                  <a:txBody>
                    <a:bodyPr/>
                    <a:lstStyle/>
                    <a:p>
                      <a:endParaRPr lang="en-GB" sz="900" b="1" dirty="0"/>
                    </a:p>
                  </a:txBody>
                  <a:tcPr vert="vert270"/>
                </a:tc>
                <a:tc>
                  <a:txBody>
                    <a:bodyPr/>
                    <a:lstStyle/>
                    <a:p>
                      <a:r>
                        <a:rPr lang="en-GB" sz="900" b="1" dirty="0">
                          <a:latin typeface="+mn-lt"/>
                        </a:rPr>
                        <a:t>Workstream 6 </a:t>
                      </a:r>
                    </a:p>
                    <a:p>
                      <a:r>
                        <a:rPr lang="en-GB" sz="900" b="1" u="sng" dirty="0">
                          <a:latin typeface="+mn-lt"/>
                        </a:rPr>
                        <a:t>Force Strategy, Structure &amp; Governance </a:t>
                      </a:r>
                    </a:p>
                  </a:txBody>
                  <a:tcPr/>
                </a:tc>
                <a:tc>
                  <a:txBody>
                    <a:bodyPr/>
                    <a:lstStyle/>
                    <a:p>
                      <a:endParaRPr lang="en-GB" sz="900" dirty="0">
                        <a:latin typeface="+mn-lt"/>
                      </a:endParaRPr>
                    </a:p>
                  </a:txBody>
                  <a:tcPr>
                    <a:solidFill>
                      <a:schemeClr val="accent1">
                        <a:lumMod val="20000"/>
                        <a:lumOff val="80000"/>
                      </a:schemeClr>
                    </a:solidFill>
                  </a:tcPr>
                </a:tc>
                <a:tc>
                  <a:txBody>
                    <a:bodyPr/>
                    <a:lstStyle/>
                    <a:p>
                      <a:r>
                        <a:rPr lang="en-GB" sz="900" dirty="0">
                          <a:latin typeface="+mn-lt"/>
                        </a:rPr>
                        <a:t>Stability in Leadership</a:t>
                      </a:r>
                    </a:p>
                  </a:txBody>
                  <a:tcPr>
                    <a:solidFill>
                      <a:schemeClr val="accent6"/>
                    </a:solidFill>
                  </a:tcPr>
                </a:tc>
                <a:tc>
                  <a:txBody>
                    <a:bodyPr/>
                    <a:lstStyle/>
                    <a:p>
                      <a:r>
                        <a:rPr lang="en-GB" sz="900" dirty="0">
                          <a:latin typeface="+mn-lt"/>
                        </a:rPr>
                        <a:t>Leadership Day</a:t>
                      </a:r>
                    </a:p>
                  </a:txBody>
                  <a:tcPr>
                    <a:solidFill>
                      <a:schemeClr val="accent6"/>
                    </a:solidFill>
                  </a:tcPr>
                </a:tc>
                <a:tc>
                  <a:txBody>
                    <a:bodyPr/>
                    <a:lstStyle/>
                    <a:p>
                      <a:r>
                        <a:rPr lang="en-GB" sz="900" dirty="0">
                          <a:solidFill>
                            <a:schemeClr val="tx1"/>
                          </a:solidFill>
                          <a:latin typeface="+mn-lt"/>
                        </a:rPr>
                        <a:t>Revised Corp Governance</a:t>
                      </a:r>
                    </a:p>
                  </a:txBody>
                  <a:tcPr>
                    <a:solidFill>
                      <a:srgbClr val="C00000">
                        <a:alpha val="20000"/>
                      </a:srgbClr>
                    </a:solidFill>
                  </a:tcPr>
                </a:tc>
                <a:tc>
                  <a:txBody>
                    <a:bodyPr/>
                    <a:lstStyle/>
                    <a:p>
                      <a:endParaRPr lang="en-GB" sz="900" dirty="0">
                        <a:solidFill>
                          <a:srgbClr val="FF0000"/>
                        </a:solidFill>
                        <a:latin typeface="+mn-lt"/>
                      </a:endParaRPr>
                    </a:p>
                  </a:txBody>
                  <a:tcPr/>
                </a:tc>
                <a:tc>
                  <a:txBody>
                    <a:bodyPr/>
                    <a:lstStyle/>
                    <a:p>
                      <a:r>
                        <a:rPr lang="en-GB" sz="900" dirty="0">
                          <a:latin typeface="+mn-lt"/>
                        </a:rPr>
                        <a:t>Revised Force Strategy</a:t>
                      </a:r>
                    </a:p>
                  </a:txBody>
                  <a:tcPr>
                    <a:solidFill>
                      <a:schemeClr val="accent6"/>
                    </a:solidFill>
                  </a:tcPr>
                </a:tc>
                <a:tc>
                  <a:txBody>
                    <a:bodyPr/>
                    <a:lstStyle/>
                    <a:p>
                      <a:endParaRPr lang="en-GB" sz="900" dirty="0">
                        <a:latin typeface="+mn-lt"/>
                      </a:endParaRPr>
                    </a:p>
                  </a:txBody>
                  <a:tcPr/>
                </a:tc>
                <a:tc>
                  <a:txBody>
                    <a:bodyPr/>
                    <a:lstStyle/>
                    <a:p>
                      <a:endParaRPr lang="en-GB" sz="900" dirty="0">
                        <a:latin typeface="+mn-lt"/>
                      </a:endParaRPr>
                    </a:p>
                  </a:txBody>
                  <a:tcPr/>
                </a:tc>
                <a:tc>
                  <a:txBody>
                    <a:bodyPr/>
                    <a:lstStyle/>
                    <a:p>
                      <a:endParaRPr lang="en-GB" sz="900" dirty="0">
                        <a:latin typeface="+mn-lt"/>
                      </a:endParaRPr>
                    </a:p>
                  </a:txBody>
                  <a:tcPr/>
                </a:tc>
                <a:tc>
                  <a:txBody>
                    <a:bodyPr/>
                    <a:lstStyle/>
                    <a:p>
                      <a:endParaRPr lang="en-GB" sz="900" dirty="0">
                        <a:latin typeface="+mn-lt"/>
                      </a:endParaRPr>
                    </a:p>
                  </a:txBody>
                  <a:tcPr/>
                </a:tc>
                <a:tc>
                  <a:txBody>
                    <a:bodyPr/>
                    <a:lstStyle/>
                    <a:p>
                      <a:endParaRPr lang="en-GB" sz="900" dirty="0">
                        <a:latin typeface="+mn-lt"/>
                      </a:endParaRPr>
                    </a:p>
                  </a:txBody>
                  <a:tcPr/>
                </a:tc>
                <a:tc>
                  <a:txBody>
                    <a:bodyPr/>
                    <a:lstStyle/>
                    <a:p>
                      <a:endParaRPr lang="en-GB" sz="900" dirty="0">
                        <a:latin typeface="+mn-lt"/>
                      </a:endParaRPr>
                    </a:p>
                  </a:txBody>
                  <a:tcPr/>
                </a:tc>
                <a:extLst>
                  <a:ext uri="{0D108BD9-81ED-4DB2-BD59-A6C34878D82A}">
                    <a16:rowId xmlns:a16="http://schemas.microsoft.com/office/drawing/2014/main" val="2872317564"/>
                  </a:ext>
                </a:extLst>
              </a:tr>
            </a:tbl>
          </a:graphicData>
        </a:graphic>
      </p:graphicFrame>
    </p:spTree>
    <p:extLst>
      <p:ext uri="{BB962C8B-B14F-4D97-AF65-F5344CB8AC3E}">
        <p14:creationId xmlns:p14="http://schemas.microsoft.com/office/powerpoint/2010/main" val="593997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0D68085-86A5-912F-89A2-ADCA385DAD4E}"/>
              </a:ext>
            </a:extLst>
          </p:cNvPr>
          <p:cNvSpPr>
            <a:spLocks noGrp="1"/>
          </p:cNvSpPr>
          <p:nvPr>
            <p:ph type="body" sz="half" idx="15"/>
          </p:nvPr>
        </p:nvSpPr>
        <p:spPr>
          <a:xfrm>
            <a:off x="357809" y="1789043"/>
            <a:ext cx="11208879" cy="4959627"/>
          </a:xfrm>
          <a:noFill/>
        </p:spPr>
        <p:txBody>
          <a:bodyPr/>
          <a:lstStyle/>
          <a:p>
            <a:r>
              <a:rPr lang="en-GB" sz="2000" dirty="0"/>
              <a:t>HMICFRS will commence fieldwork from </a:t>
            </a:r>
            <a:r>
              <a:rPr lang="en-GB" sz="2000" b="1" u="sng" dirty="0">
                <a:highlight>
                  <a:srgbClr val="FFFF00"/>
                </a:highlight>
              </a:rPr>
              <a:t>April</a:t>
            </a:r>
            <a:r>
              <a:rPr lang="en-GB" sz="2000" dirty="0"/>
              <a:t> (exact dates to be confirmed but they have requested meeting invitations now). The following next steps are proposed to prepare for PEEL:</a:t>
            </a:r>
          </a:p>
          <a:p>
            <a:pPr marL="342900" indent="-342900">
              <a:buFont typeface="Arial" panose="020B0604020202020204" pitchFamily="34" charset="0"/>
              <a:buChar char="•"/>
            </a:pPr>
            <a:r>
              <a:rPr lang="en-GB" sz="2000" dirty="0"/>
              <a:t>Update all PAF reviews to reflect new &amp; amended questions in revised Framework and identify any gaps in work already delivered</a:t>
            </a:r>
          </a:p>
          <a:p>
            <a:pPr marL="342900" indent="-342900">
              <a:buFont typeface="Arial" panose="020B0604020202020204" pitchFamily="34" charset="0"/>
              <a:buChar char="•"/>
            </a:pPr>
            <a:r>
              <a:rPr lang="en-GB" sz="2000" dirty="0"/>
              <a:t>Strengthen Audit/ Assurance through reality testing and focus groups led by us (HMICFRS have given a clear indication they expect to see this &amp; we were unable to provide evidence through NCPI).</a:t>
            </a:r>
          </a:p>
          <a:p>
            <a:pPr marL="342900" indent="-342900">
              <a:buFont typeface="Arial" panose="020B0604020202020204" pitchFamily="34" charset="0"/>
              <a:buChar char="•"/>
            </a:pPr>
            <a:r>
              <a:rPr lang="en-GB" sz="2000" dirty="0"/>
              <a:t>Prepare work in PAF question order and use as template for future CIB meetings – our FLL will review each PAF question in this way between April and December. </a:t>
            </a:r>
          </a:p>
          <a:p>
            <a:pPr marL="342900" indent="-342900">
              <a:buFont typeface="Arial" panose="020B0604020202020204" pitchFamily="34" charset="0"/>
              <a:buChar char="•"/>
            </a:pPr>
            <a:r>
              <a:rPr lang="en-GB" sz="2000" dirty="0"/>
              <a:t>Strategy and Innovation to lead some “how will you be assessed” sessions for Chief Superintendents and/or their existing governance structures to set out:</a:t>
            </a:r>
          </a:p>
          <a:p>
            <a:endParaRPr lang="en-GB" sz="800" dirty="0"/>
          </a:p>
          <a:p>
            <a:pPr marL="1257300" lvl="2" indent="-342900">
              <a:buFont typeface="Arial" panose="020B0604020202020204" pitchFamily="34" charset="0"/>
              <a:buChar char="•"/>
            </a:pPr>
            <a:r>
              <a:rPr lang="en-GB" sz="1600" dirty="0"/>
              <a:t>DAP measures – so you can see exactly what data HMICFRS will assess you against through inspection</a:t>
            </a:r>
          </a:p>
          <a:p>
            <a:pPr marL="1257300" lvl="2" indent="-342900">
              <a:buFont typeface="Arial" panose="020B0604020202020204" pitchFamily="34" charset="0"/>
              <a:buChar char="•"/>
            </a:pPr>
            <a:r>
              <a:rPr lang="en-GB" sz="1600" dirty="0"/>
              <a:t>Any outliers you may not be aware of through current performance reporting (this may be because of point in time or it not being an identified priority)</a:t>
            </a:r>
          </a:p>
          <a:p>
            <a:pPr marL="1257300" lvl="2" indent="-342900">
              <a:buFont typeface="Arial" panose="020B0604020202020204" pitchFamily="34" charset="0"/>
              <a:buChar char="•"/>
            </a:pPr>
            <a:r>
              <a:rPr lang="en-GB" sz="1600" dirty="0"/>
              <a:t>Progress against recommendations in previous PAF reviews</a:t>
            </a:r>
          </a:p>
          <a:p>
            <a:pPr marL="1257300" lvl="2" indent="-342900">
              <a:buFont typeface="Arial" panose="020B0604020202020204" pitchFamily="34" charset="0"/>
              <a:buChar char="•"/>
            </a:pPr>
            <a:r>
              <a:rPr lang="en-GB" sz="1600" dirty="0"/>
              <a:t>Reality testing plan &amp; feedback plan for findings (collaborative). </a:t>
            </a:r>
          </a:p>
          <a:p>
            <a:pPr marL="342900" indent="-342900">
              <a:buFont typeface="Arial" panose="020B0604020202020204" pitchFamily="34" charset="0"/>
              <a:buChar char="•"/>
            </a:pPr>
            <a:endParaRPr lang="en-GB" sz="2000" dirty="0"/>
          </a:p>
        </p:txBody>
      </p:sp>
      <p:sp>
        <p:nvSpPr>
          <p:cNvPr id="5" name="Title 4">
            <a:extLst>
              <a:ext uri="{FF2B5EF4-FFF2-40B4-BE49-F238E27FC236}">
                <a16:creationId xmlns:a16="http://schemas.microsoft.com/office/drawing/2014/main" id="{DF47D00B-1CEC-964C-1330-A480770EF008}"/>
              </a:ext>
            </a:extLst>
          </p:cNvPr>
          <p:cNvSpPr>
            <a:spLocks noGrp="1"/>
          </p:cNvSpPr>
          <p:nvPr>
            <p:ph type="title"/>
          </p:nvPr>
        </p:nvSpPr>
        <p:spPr/>
        <p:txBody>
          <a:bodyPr/>
          <a:lstStyle/>
          <a:p>
            <a:r>
              <a:rPr lang="en-GB" dirty="0"/>
              <a:t>Next Steps	</a:t>
            </a:r>
          </a:p>
        </p:txBody>
      </p:sp>
    </p:spTree>
    <p:extLst>
      <p:ext uri="{BB962C8B-B14F-4D97-AF65-F5344CB8AC3E}">
        <p14:creationId xmlns:p14="http://schemas.microsoft.com/office/powerpoint/2010/main" val="3773654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9">
            <a:extLst>
              <a:ext uri="{FF2B5EF4-FFF2-40B4-BE49-F238E27FC236}">
                <a16:creationId xmlns:a16="http://schemas.microsoft.com/office/drawing/2014/main" id="{A4DC7DA7-AA03-6581-1D78-AF8AAE38F45C}"/>
              </a:ext>
            </a:extLst>
          </p:cNvPr>
          <p:cNvGraphicFramePr>
            <a:graphicFrameLocks noGrp="1"/>
          </p:cNvGraphicFramePr>
          <p:nvPr>
            <p:extLst>
              <p:ext uri="{D42A27DB-BD31-4B8C-83A1-F6EECF244321}">
                <p14:modId xmlns:p14="http://schemas.microsoft.com/office/powerpoint/2010/main" val="3970432798"/>
              </p:ext>
            </p:extLst>
          </p:nvPr>
        </p:nvGraphicFramePr>
        <p:xfrm>
          <a:off x="96254" y="91311"/>
          <a:ext cx="11999669" cy="6669364"/>
        </p:xfrm>
        <a:graphic>
          <a:graphicData uri="http://schemas.openxmlformats.org/drawingml/2006/table">
            <a:tbl>
              <a:tblPr firstRow="1" bandRow="1">
                <a:tableStyleId>{BC89EF96-8CEA-46FF-86C4-4CE0E7609802}</a:tableStyleId>
              </a:tblPr>
              <a:tblGrid>
                <a:gridCol w="1723958">
                  <a:extLst>
                    <a:ext uri="{9D8B030D-6E8A-4147-A177-3AD203B41FA5}">
                      <a16:colId xmlns:a16="http://schemas.microsoft.com/office/drawing/2014/main" val="3227068436"/>
                    </a:ext>
                  </a:extLst>
                </a:gridCol>
                <a:gridCol w="823433">
                  <a:extLst>
                    <a:ext uri="{9D8B030D-6E8A-4147-A177-3AD203B41FA5}">
                      <a16:colId xmlns:a16="http://schemas.microsoft.com/office/drawing/2014/main" val="3802805487"/>
                    </a:ext>
                  </a:extLst>
                </a:gridCol>
                <a:gridCol w="1061716">
                  <a:extLst>
                    <a:ext uri="{9D8B030D-6E8A-4147-A177-3AD203B41FA5}">
                      <a16:colId xmlns:a16="http://schemas.microsoft.com/office/drawing/2014/main" val="1069382477"/>
                    </a:ext>
                  </a:extLst>
                </a:gridCol>
                <a:gridCol w="1061716">
                  <a:extLst>
                    <a:ext uri="{9D8B030D-6E8A-4147-A177-3AD203B41FA5}">
                      <a16:colId xmlns:a16="http://schemas.microsoft.com/office/drawing/2014/main" val="124599954"/>
                    </a:ext>
                  </a:extLst>
                </a:gridCol>
                <a:gridCol w="1061716">
                  <a:extLst>
                    <a:ext uri="{9D8B030D-6E8A-4147-A177-3AD203B41FA5}">
                      <a16:colId xmlns:a16="http://schemas.microsoft.com/office/drawing/2014/main" val="216923220"/>
                    </a:ext>
                  </a:extLst>
                </a:gridCol>
                <a:gridCol w="1061716">
                  <a:extLst>
                    <a:ext uri="{9D8B030D-6E8A-4147-A177-3AD203B41FA5}">
                      <a16:colId xmlns:a16="http://schemas.microsoft.com/office/drawing/2014/main" val="2064912179"/>
                    </a:ext>
                  </a:extLst>
                </a:gridCol>
                <a:gridCol w="1061716">
                  <a:extLst>
                    <a:ext uri="{9D8B030D-6E8A-4147-A177-3AD203B41FA5}">
                      <a16:colId xmlns:a16="http://schemas.microsoft.com/office/drawing/2014/main" val="3271934803"/>
                    </a:ext>
                  </a:extLst>
                </a:gridCol>
                <a:gridCol w="1061716">
                  <a:extLst>
                    <a:ext uri="{9D8B030D-6E8A-4147-A177-3AD203B41FA5}">
                      <a16:colId xmlns:a16="http://schemas.microsoft.com/office/drawing/2014/main" val="295732722"/>
                    </a:ext>
                  </a:extLst>
                </a:gridCol>
                <a:gridCol w="1061716">
                  <a:extLst>
                    <a:ext uri="{9D8B030D-6E8A-4147-A177-3AD203B41FA5}">
                      <a16:colId xmlns:a16="http://schemas.microsoft.com/office/drawing/2014/main" val="3333303944"/>
                    </a:ext>
                  </a:extLst>
                </a:gridCol>
                <a:gridCol w="958550">
                  <a:extLst>
                    <a:ext uri="{9D8B030D-6E8A-4147-A177-3AD203B41FA5}">
                      <a16:colId xmlns:a16="http://schemas.microsoft.com/office/drawing/2014/main" val="3203537023"/>
                    </a:ext>
                  </a:extLst>
                </a:gridCol>
                <a:gridCol w="1061716">
                  <a:extLst>
                    <a:ext uri="{9D8B030D-6E8A-4147-A177-3AD203B41FA5}">
                      <a16:colId xmlns:a16="http://schemas.microsoft.com/office/drawing/2014/main" val="1495559269"/>
                    </a:ext>
                  </a:extLst>
                </a:gridCol>
              </a:tblGrid>
              <a:tr h="492950">
                <a:tc>
                  <a:txBody>
                    <a:bodyPr/>
                    <a:lstStyle/>
                    <a:p>
                      <a:r>
                        <a:rPr lang="en-GB" sz="1200" dirty="0">
                          <a:solidFill>
                            <a:schemeClr val="bg1"/>
                          </a:solidFill>
                          <a:latin typeface="+mn-lt"/>
                        </a:rPr>
                        <a:t>PROPOSED 2025 – 2027 PLAN:</a:t>
                      </a:r>
                    </a:p>
                  </a:txBody>
                  <a:tcPr>
                    <a:solidFill>
                      <a:srgbClr val="0F2961"/>
                    </a:solidFill>
                  </a:tcPr>
                </a:tc>
                <a:tc>
                  <a:txBody>
                    <a:bodyPr/>
                    <a:lstStyle/>
                    <a:p>
                      <a:r>
                        <a:rPr lang="en-GB" sz="1200" dirty="0">
                          <a:solidFill>
                            <a:schemeClr val="bg1"/>
                          </a:solidFill>
                          <a:latin typeface="+mn-lt"/>
                        </a:rPr>
                        <a:t>Mar 2025</a:t>
                      </a:r>
                    </a:p>
                  </a:txBody>
                  <a:tcPr>
                    <a:solidFill>
                      <a:srgbClr val="0F2961"/>
                    </a:solidFill>
                  </a:tcPr>
                </a:tc>
                <a:tc>
                  <a:txBody>
                    <a:bodyPr/>
                    <a:lstStyle/>
                    <a:p>
                      <a:r>
                        <a:rPr lang="en-GB" sz="1200" dirty="0">
                          <a:solidFill>
                            <a:schemeClr val="bg1"/>
                          </a:solidFill>
                          <a:latin typeface="+mn-lt"/>
                        </a:rPr>
                        <a:t>Apr 2024</a:t>
                      </a:r>
                    </a:p>
                  </a:txBody>
                  <a:tcPr>
                    <a:solidFill>
                      <a:srgbClr val="0F2961"/>
                    </a:solidFill>
                  </a:tcPr>
                </a:tc>
                <a:tc>
                  <a:txBody>
                    <a:bodyPr/>
                    <a:lstStyle/>
                    <a:p>
                      <a:r>
                        <a:rPr lang="en-GB" sz="1200" dirty="0">
                          <a:solidFill>
                            <a:schemeClr val="bg1"/>
                          </a:solidFill>
                          <a:latin typeface="+mn-lt"/>
                        </a:rPr>
                        <a:t>May 2024</a:t>
                      </a:r>
                    </a:p>
                  </a:txBody>
                  <a:tcPr>
                    <a:solidFill>
                      <a:srgbClr val="0F2961"/>
                    </a:solidFill>
                  </a:tcPr>
                </a:tc>
                <a:tc>
                  <a:txBody>
                    <a:bodyPr/>
                    <a:lstStyle/>
                    <a:p>
                      <a:r>
                        <a:rPr lang="en-GB" sz="1200" dirty="0">
                          <a:solidFill>
                            <a:schemeClr val="bg1"/>
                          </a:solidFill>
                          <a:latin typeface="+mn-lt"/>
                        </a:rPr>
                        <a:t>June 2024</a:t>
                      </a:r>
                    </a:p>
                  </a:txBody>
                  <a:tcPr>
                    <a:solidFill>
                      <a:srgbClr val="0F2961"/>
                    </a:solidFill>
                  </a:tcPr>
                </a:tc>
                <a:tc>
                  <a:txBody>
                    <a:bodyPr/>
                    <a:lstStyle/>
                    <a:p>
                      <a:r>
                        <a:rPr lang="en-GB" sz="1200" dirty="0">
                          <a:solidFill>
                            <a:schemeClr val="bg1"/>
                          </a:solidFill>
                          <a:latin typeface="+mn-lt"/>
                        </a:rPr>
                        <a:t>July 2024</a:t>
                      </a:r>
                    </a:p>
                  </a:txBody>
                  <a:tcPr>
                    <a:solidFill>
                      <a:srgbClr val="0F2961"/>
                    </a:solidFill>
                  </a:tcPr>
                </a:tc>
                <a:tc>
                  <a:txBody>
                    <a:bodyPr/>
                    <a:lstStyle/>
                    <a:p>
                      <a:r>
                        <a:rPr lang="en-GB" sz="1200" dirty="0">
                          <a:solidFill>
                            <a:schemeClr val="bg1"/>
                          </a:solidFill>
                          <a:latin typeface="+mn-lt"/>
                        </a:rPr>
                        <a:t>Aug 2024</a:t>
                      </a:r>
                    </a:p>
                  </a:txBody>
                  <a:tcPr>
                    <a:solidFill>
                      <a:srgbClr val="0F2961"/>
                    </a:solidFill>
                  </a:tcPr>
                </a:tc>
                <a:tc>
                  <a:txBody>
                    <a:bodyPr/>
                    <a:lstStyle/>
                    <a:p>
                      <a:r>
                        <a:rPr lang="en-GB" sz="1200" dirty="0">
                          <a:solidFill>
                            <a:schemeClr val="bg1"/>
                          </a:solidFill>
                          <a:latin typeface="+mn-lt"/>
                        </a:rPr>
                        <a:t>Sept 2024</a:t>
                      </a:r>
                    </a:p>
                  </a:txBody>
                  <a:tcPr>
                    <a:solidFill>
                      <a:srgbClr val="0F2961"/>
                    </a:solidFill>
                  </a:tcPr>
                </a:tc>
                <a:tc>
                  <a:txBody>
                    <a:bodyPr/>
                    <a:lstStyle/>
                    <a:p>
                      <a:r>
                        <a:rPr lang="en-GB" sz="1200" dirty="0">
                          <a:solidFill>
                            <a:schemeClr val="bg1"/>
                          </a:solidFill>
                          <a:latin typeface="+mn-lt"/>
                        </a:rPr>
                        <a:t>Oct 2024</a:t>
                      </a:r>
                    </a:p>
                  </a:txBody>
                  <a:tcPr>
                    <a:solidFill>
                      <a:srgbClr val="0F2961"/>
                    </a:solidFill>
                  </a:tcPr>
                </a:tc>
                <a:tc>
                  <a:txBody>
                    <a:bodyPr/>
                    <a:lstStyle/>
                    <a:p>
                      <a:r>
                        <a:rPr lang="en-GB" sz="1200" dirty="0">
                          <a:solidFill>
                            <a:schemeClr val="bg1"/>
                          </a:solidFill>
                          <a:latin typeface="+mn-lt"/>
                        </a:rPr>
                        <a:t>Nov 2024</a:t>
                      </a:r>
                    </a:p>
                  </a:txBody>
                  <a:tcPr>
                    <a:solidFill>
                      <a:srgbClr val="0F2961"/>
                    </a:solidFill>
                  </a:tcPr>
                </a:tc>
                <a:tc>
                  <a:txBody>
                    <a:bodyPr/>
                    <a:lstStyle/>
                    <a:p>
                      <a:r>
                        <a:rPr lang="en-GB" sz="1200" dirty="0">
                          <a:solidFill>
                            <a:schemeClr val="bg1"/>
                          </a:solidFill>
                          <a:latin typeface="+mn-lt"/>
                        </a:rPr>
                        <a:t>Dec 2025</a:t>
                      </a:r>
                    </a:p>
                  </a:txBody>
                  <a:tcPr>
                    <a:solidFill>
                      <a:srgbClr val="0F2961"/>
                    </a:solidFill>
                  </a:tcPr>
                </a:tc>
                <a:extLst>
                  <a:ext uri="{0D108BD9-81ED-4DB2-BD59-A6C34878D82A}">
                    <a16:rowId xmlns:a16="http://schemas.microsoft.com/office/drawing/2014/main" val="4051734492"/>
                  </a:ext>
                </a:extLst>
              </a:tr>
              <a:tr h="389774">
                <a:tc>
                  <a:txBody>
                    <a:bodyPr/>
                    <a:lstStyle/>
                    <a:p>
                      <a:r>
                        <a:rPr lang="en-GB" sz="1200" b="1" u="sng" dirty="0">
                          <a:latin typeface="+mn-lt"/>
                        </a:rPr>
                        <a:t>VSA Audit</a:t>
                      </a:r>
                    </a:p>
                  </a:txBody>
                  <a:tcPr/>
                </a:tc>
                <a:tc>
                  <a:txBody>
                    <a:bodyPr/>
                    <a:lstStyle/>
                    <a:p>
                      <a:endParaRPr lang="en-GB" sz="900" dirty="0">
                        <a:latin typeface="+mn-lt"/>
                      </a:endParaRPr>
                    </a:p>
                  </a:txBody>
                  <a:tcPr>
                    <a:noFill/>
                  </a:tcPr>
                </a:tc>
                <a:tc gridSpan="2">
                  <a:txBody>
                    <a:bodyPr/>
                    <a:lstStyle/>
                    <a:p>
                      <a:r>
                        <a:rPr lang="en-GB" sz="900" dirty="0">
                          <a:latin typeface="+mn-lt"/>
                        </a:rPr>
                        <a:t>Mini VSA conducted &amp; findings to May CIB</a:t>
                      </a:r>
                    </a:p>
                  </a:txBody>
                  <a:tcPr>
                    <a:solidFill>
                      <a:schemeClr val="accent1">
                        <a:lumMod val="20000"/>
                        <a:lumOff val="80000"/>
                      </a:schemeClr>
                    </a:solidFill>
                  </a:tcPr>
                </a:tc>
                <a:tc hMerge="1">
                  <a:txBody>
                    <a:bodyPr/>
                    <a:lstStyle/>
                    <a:p>
                      <a:endParaRPr lang="en-GB" sz="900" dirty="0">
                        <a:latin typeface="+mn-lt"/>
                      </a:endParaRPr>
                    </a:p>
                  </a:txBody>
                  <a:tcPr>
                    <a:noFill/>
                  </a:tcPr>
                </a:tc>
                <a:tc>
                  <a:txBody>
                    <a:bodyPr/>
                    <a:lstStyle/>
                    <a:p>
                      <a:endParaRPr lang="en-GB" sz="900" dirty="0">
                        <a:latin typeface="+mn-lt"/>
                      </a:endParaRPr>
                    </a:p>
                  </a:txBody>
                  <a:tcPr>
                    <a:noFill/>
                  </a:tcPr>
                </a:tc>
                <a:tc>
                  <a:txBody>
                    <a:bodyPr/>
                    <a:lstStyle/>
                    <a:p>
                      <a:endParaRPr lang="en-GB" sz="900" dirty="0">
                        <a:solidFill>
                          <a:srgbClr val="FF0000"/>
                        </a:solidFill>
                        <a:latin typeface="+mn-lt"/>
                      </a:endParaRPr>
                    </a:p>
                  </a:txBody>
                  <a:tcPr>
                    <a:noFill/>
                  </a:tcPr>
                </a:tc>
                <a:tc>
                  <a:txBody>
                    <a:bodyPr/>
                    <a:lstStyle/>
                    <a:p>
                      <a:endParaRPr lang="en-GB" sz="900" dirty="0">
                        <a:latin typeface="+mn-lt"/>
                      </a:endParaRPr>
                    </a:p>
                  </a:txBody>
                  <a:tcPr>
                    <a:noFill/>
                  </a:tcPr>
                </a:tc>
                <a:tc gridSpan="2">
                  <a:txBody>
                    <a:bodyPr/>
                    <a:lstStyle/>
                    <a:p>
                      <a:r>
                        <a:rPr lang="en-GB" sz="900" dirty="0">
                          <a:latin typeface="+mn-lt"/>
                        </a:rPr>
                        <a:t>Mini VSA revisited &amp; findings to Oct CIB</a:t>
                      </a:r>
                    </a:p>
                  </a:txBody>
                  <a:tcPr>
                    <a:solidFill>
                      <a:schemeClr val="accent1">
                        <a:lumMod val="20000"/>
                        <a:lumOff val="80000"/>
                      </a:schemeClr>
                    </a:solidFill>
                  </a:tcPr>
                </a:tc>
                <a:tc hMerge="1">
                  <a:txBody>
                    <a:bodyPr/>
                    <a:lstStyle/>
                    <a:p>
                      <a:endParaRPr lang="en-GB" sz="900" dirty="0">
                        <a:latin typeface="+mn-lt"/>
                      </a:endParaRPr>
                    </a:p>
                  </a:txBody>
                  <a:tcPr>
                    <a:noFill/>
                  </a:tcPr>
                </a:tc>
                <a:tc>
                  <a:txBody>
                    <a:bodyPr/>
                    <a:lstStyle/>
                    <a:p>
                      <a:endParaRPr lang="en-GB" sz="900" dirty="0">
                        <a:latin typeface="+mn-lt"/>
                      </a:endParaRPr>
                    </a:p>
                  </a:txBody>
                  <a:tcPr>
                    <a:noFill/>
                  </a:tcPr>
                </a:tc>
                <a:tc>
                  <a:txBody>
                    <a:bodyPr/>
                    <a:lstStyle/>
                    <a:p>
                      <a:endParaRPr lang="en-GB" sz="900" dirty="0">
                        <a:latin typeface="+mn-lt"/>
                      </a:endParaRPr>
                    </a:p>
                  </a:txBody>
                  <a:tcPr>
                    <a:noFill/>
                  </a:tcPr>
                </a:tc>
                <a:extLst>
                  <a:ext uri="{0D108BD9-81ED-4DB2-BD59-A6C34878D82A}">
                    <a16:rowId xmlns:a16="http://schemas.microsoft.com/office/drawing/2014/main" val="4140236013"/>
                  </a:ext>
                </a:extLst>
              </a:tr>
              <a:tr h="642960">
                <a:tc>
                  <a:txBody>
                    <a:bodyPr/>
                    <a:lstStyle/>
                    <a:p>
                      <a:r>
                        <a:rPr lang="en-GB" sz="1200" b="1" u="sng" dirty="0">
                          <a:latin typeface="+mn-lt"/>
                        </a:rPr>
                        <a:t>Q1. Leadership </a:t>
                      </a:r>
                    </a:p>
                  </a:txBody>
                  <a:tcPr/>
                </a:tc>
                <a:tc>
                  <a:txBody>
                    <a:bodyPr/>
                    <a:lstStyle/>
                    <a:p>
                      <a:r>
                        <a:rPr lang="en-GB" sz="900" dirty="0">
                          <a:latin typeface="+mn-lt"/>
                        </a:rPr>
                        <a:t>Review</a:t>
                      </a:r>
                    </a:p>
                    <a:p>
                      <a:r>
                        <a:rPr lang="en-GB" sz="900" dirty="0">
                          <a:latin typeface="+mn-lt"/>
                        </a:rPr>
                        <a:t>Reality Testing/ Focus Groups</a:t>
                      </a:r>
                    </a:p>
                  </a:txBody>
                  <a:tcPr>
                    <a:solidFill>
                      <a:schemeClr val="accent1">
                        <a:lumMod val="20000"/>
                        <a:lumOff val="80000"/>
                      </a:schemeClr>
                    </a:solidFill>
                  </a:tcPr>
                </a:tc>
                <a:tc>
                  <a:txBody>
                    <a:bodyPr/>
                    <a:lstStyle/>
                    <a:p>
                      <a:r>
                        <a:rPr lang="en-GB" sz="900" dirty="0">
                          <a:latin typeface="+mn-lt"/>
                        </a:rPr>
                        <a:t>Present to CIB</a:t>
                      </a:r>
                    </a:p>
                  </a:txBody>
                  <a:tcPr>
                    <a:solidFill>
                      <a:schemeClr val="accent1">
                        <a:lumMod val="20000"/>
                        <a:lumOff val="80000"/>
                      </a:schemeClr>
                    </a:solidFill>
                  </a:tcPr>
                </a:tc>
                <a:tc>
                  <a:txBody>
                    <a:bodyPr/>
                    <a:lstStyle/>
                    <a:p>
                      <a:endParaRPr lang="en-GB" sz="900" dirty="0">
                        <a:latin typeface="+mn-lt"/>
                      </a:endParaRPr>
                    </a:p>
                  </a:txBody>
                  <a:tcPr>
                    <a:noFill/>
                  </a:tcPr>
                </a:tc>
                <a:tc>
                  <a:txBody>
                    <a:bodyPr/>
                    <a:lstStyle/>
                    <a:p>
                      <a:endParaRPr lang="en-GB" sz="900" dirty="0">
                        <a:latin typeface="+mn-lt"/>
                      </a:endParaRPr>
                    </a:p>
                  </a:txBody>
                  <a:tcPr>
                    <a:noFill/>
                  </a:tcPr>
                </a:tc>
                <a:tc>
                  <a:txBody>
                    <a:bodyPr/>
                    <a:lstStyle/>
                    <a:p>
                      <a:endParaRPr lang="en-GB" sz="900" dirty="0">
                        <a:solidFill>
                          <a:srgbClr val="FF0000"/>
                        </a:solidFill>
                        <a:latin typeface="+mn-lt"/>
                      </a:endParaRPr>
                    </a:p>
                  </a:txBody>
                  <a:tcPr>
                    <a:noFill/>
                  </a:tcPr>
                </a:tc>
                <a:tc>
                  <a:txBody>
                    <a:bodyPr/>
                    <a:lstStyle/>
                    <a:p>
                      <a:endParaRPr lang="en-GB" sz="900" dirty="0">
                        <a:latin typeface="+mn-lt"/>
                      </a:endParaRPr>
                    </a:p>
                  </a:txBody>
                  <a:tcPr>
                    <a:noFill/>
                  </a:tcPr>
                </a:tc>
                <a:tc>
                  <a:txBody>
                    <a:bodyPr/>
                    <a:lstStyle/>
                    <a:p>
                      <a:endParaRPr lang="en-GB" sz="900" dirty="0">
                        <a:latin typeface="+mn-lt"/>
                      </a:endParaRPr>
                    </a:p>
                  </a:txBody>
                  <a:tcPr>
                    <a:noFill/>
                  </a:tcPr>
                </a:tc>
                <a:tc>
                  <a:txBody>
                    <a:bodyPr/>
                    <a:lstStyle/>
                    <a:p>
                      <a:endParaRPr lang="en-GB" sz="900" dirty="0">
                        <a:latin typeface="+mn-lt"/>
                      </a:endParaRPr>
                    </a:p>
                  </a:txBody>
                  <a:tcPr>
                    <a:noFill/>
                  </a:tcPr>
                </a:tc>
                <a:tc rowSpan="9">
                  <a:txBody>
                    <a:bodyPr/>
                    <a:lstStyle/>
                    <a:p>
                      <a:endParaRPr lang="en-GB" sz="1200" dirty="0">
                        <a:latin typeface="+mn-lt"/>
                      </a:endParaRPr>
                    </a:p>
                    <a:p>
                      <a:endParaRPr lang="en-GB" sz="1200" dirty="0">
                        <a:latin typeface="+mn-lt"/>
                      </a:endParaRPr>
                    </a:p>
                    <a:p>
                      <a:pPr algn="ctr"/>
                      <a:r>
                        <a:rPr lang="en-GB" sz="1200" dirty="0">
                          <a:latin typeface="+mn-lt"/>
                        </a:rPr>
                        <a:t>DOCUMENT REQUEST READINESS</a:t>
                      </a:r>
                    </a:p>
                  </a:txBody>
                  <a:tcPr vert="vert">
                    <a:solidFill>
                      <a:schemeClr val="accent1">
                        <a:lumMod val="20000"/>
                        <a:lumOff val="80000"/>
                      </a:schemeClr>
                    </a:solidFill>
                  </a:tcPr>
                </a:tc>
                <a:tc rowSpan="9">
                  <a:txBody>
                    <a:bodyPr/>
                    <a:lstStyle/>
                    <a:p>
                      <a:pPr algn="ctr"/>
                      <a:endParaRPr lang="en-GB" sz="1200" dirty="0">
                        <a:latin typeface="+mn-lt"/>
                      </a:endParaRPr>
                    </a:p>
                    <a:p>
                      <a:pPr algn="ctr"/>
                      <a:endParaRPr lang="en-GB" sz="1200" dirty="0">
                        <a:latin typeface="+mn-lt"/>
                      </a:endParaRPr>
                    </a:p>
                    <a:p>
                      <a:pPr algn="ctr"/>
                      <a:r>
                        <a:rPr lang="en-GB" sz="1200" dirty="0">
                          <a:latin typeface="+mn-lt"/>
                        </a:rPr>
                        <a:t>INSPECTION PREPARATION PERIOD</a:t>
                      </a:r>
                    </a:p>
                  </a:txBody>
                  <a:tcPr vert="vert">
                    <a:solidFill>
                      <a:schemeClr val="accent1">
                        <a:lumMod val="20000"/>
                        <a:lumOff val="80000"/>
                      </a:schemeClr>
                    </a:solidFill>
                  </a:tcPr>
                </a:tc>
                <a:extLst>
                  <a:ext uri="{0D108BD9-81ED-4DB2-BD59-A6C34878D82A}">
                    <a16:rowId xmlns:a16="http://schemas.microsoft.com/office/drawing/2014/main" val="3997000116"/>
                  </a:ext>
                </a:extLst>
              </a:tr>
              <a:tr h="642960">
                <a:tc>
                  <a:txBody>
                    <a:bodyPr/>
                    <a:lstStyle/>
                    <a:p>
                      <a:r>
                        <a:rPr lang="en-GB" sz="1200" b="1" u="sng" dirty="0">
                          <a:latin typeface="+mn-lt"/>
                        </a:rPr>
                        <a:t>Q2. </a:t>
                      </a:r>
                      <a:r>
                        <a:rPr lang="en-GB" sz="1200" b="1" u="sng" dirty="0"/>
                        <a:t>supporting and developing the workforce</a:t>
                      </a:r>
                      <a:endParaRPr lang="en-GB" sz="1200" b="1" u="sng" dirty="0">
                        <a:latin typeface="+mn-lt"/>
                      </a:endParaRPr>
                    </a:p>
                  </a:txBody>
                  <a:tcPr/>
                </a:tc>
                <a:tc>
                  <a:txBody>
                    <a:bodyPr/>
                    <a:lstStyle/>
                    <a:p>
                      <a:r>
                        <a:rPr lang="en-GB" sz="900" dirty="0">
                          <a:latin typeface="+mn-lt"/>
                        </a:rPr>
                        <a:t>Review</a:t>
                      </a:r>
                    </a:p>
                    <a:p>
                      <a:r>
                        <a:rPr lang="en-GB" sz="900" dirty="0">
                          <a:latin typeface="+mn-lt"/>
                        </a:rPr>
                        <a:t>Reality Testing/ Focus Groups</a:t>
                      </a:r>
                    </a:p>
                  </a:txBody>
                  <a:tcPr>
                    <a:solidFill>
                      <a:schemeClr val="accent1">
                        <a:lumMod val="20000"/>
                        <a:lumOff val="80000"/>
                      </a:schemeClr>
                    </a:solidFill>
                  </a:tcPr>
                </a:tc>
                <a:tc>
                  <a:txBody>
                    <a:bodyPr/>
                    <a:lstStyle/>
                    <a:p>
                      <a:r>
                        <a:rPr lang="en-GB" sz="900" dirty="0">
                          <a:latin typeface="+mn-lt"/>
                        </a:rPr>
                        <a:t>Present to CIB</a:t>
                      </a:r>
                    </a:p>
                  </a:txBody>
                  <a:tcPr>
                    <a:solidFill>
                      <a:schemeClr val="accent1">
                        <a:lumMod val="20000"/>
                        <a:lumOff val="80000"/>
                      </a:schemeClr>
                    </a:solidFill>
                  </a:tcPr>
                </a:tc>
                <a:tc>
                  <a:txBody>
                    <a:bodyPr/>
                    <a:lstStyle/>
                    <a:p>
                      <a:endParaRPr lang="en-GB" sz="900" dirty="0">
                        <a:latin typeface="+mn-lt"/>
                      </a:endParaRPr>
                    </a:p>
                  </a:txBody>
                  <a:tcPr>
                    <a:noFill/>
                  </a:tcPr>
                </a:tc>
                <a:tc>
                  <a:txBody>
                    <a:bodyPr/>
                    <a:lstStyle/>
                    <a:p>
                      <a:endParaRPr lang="en-GB" sz="900" dirty="0">
                        <a:latin typeface="+mn-lt"/>
                      </a:endParaRPr>
                    </a:p>
                  </a:txBody>
                  <a:tcPr>
                    <a:noFill/>
                  </a:tcPr>
                </a:tc>
                <a:tc>
                  <a:txBody>
                    <a:bodyPr/>
                    <a:lstStyle/>
                    <a:p>
                      <a:endParaRPr lang="en-GB" sz="900" dirty="0">
                        <a:solidFill>
                          <a:srgbClr val="FF0000"/>
                        </a:solidFill>
                        <a:latin typeface="+mn-lt"/>
                      </a:endParaRPr>
                    </a:p>
                  </a:txBody>
                  <a:tcPr>
                    <a:noFill/>
                  </a:tcPr>
                </a:tc>
                <a:tc>
                  <a:txBody>
                    <a:bodyPr/>
                    <a:lstStyle/>
                    <a:p>
                      <a:endParaRPr lang="en-GB" sz="900" dirty="0">
                        <a:latin typeface="+mn-lt"/>
                      </a:endParaRPr>
                    </a:p>
                  </a:txBody>
                  <a:tcPr>
                    <a:noFill/>
                  </a:tcPr>
                </a:tc>
                <a:tc>
                  <a:txBody>
                    <a:bodyPr/>
                    <a:lstStyle/>
                    <a:p>
                      <a:endParaRPr lang="en-GB" sz="900" dirty="0">
                        <a:latin typeface="+mn-lt"/>
                      </a:endParaRPr>
                    </a:p>
                  </a:txBody>
                  <a:tcPr>
                    <a:noFill/>
                  </a:tcPr>
                </a:tc>
                <a:tc>
                  <a:txBody>
                    <a:bodyPr/>
                    <a:lstStyle/>
                    <a:p>
                      <a:endParaRPr lang="en-GB" sz="900" dirty="0">
                        <a:latin typeface="+mn-lt"/>
                      </a:endParaRPr>
                    </a:p>
                  </a:txBody>
                  <a:tcPr>
                    <a:noFill/>
                  </a:tcPr>
                </a:tc>
                <a:tc vMerge="1">
                  <a:txBody>
                    <a:bodyPr/>
                    <a:lstStyle/>
                    <a:p>
                      <a:endParaRPr lang="en-GB" sz="900" dirty="0">
                        <a:latin typeface="+mn-lt"/>
                      </a:endParaRPr>
                    </a:p>
                  </a:txBody>
                  <a:tcPr>
                    <a:noFill/>
                  </a:tcPr>
                </a:tc>
                <a:tc vMerge="1">
                  <a:txBody>
                    <a:bodyPr/>
                    <a:lstStyle/>
                    <a:p>
                      <a:endParaRPr lang="en-GB" sz="900" dirty="0">
                        <a:latin typeface="+mn-lt"/>
                      </a:endParaRPr>
                    </a:p>
                  </a:txBody>
                  <a:tcPr>
                    <a:solidFill>
                      <a:schemeClr val="accent1">
                        <a:lumMod val="20000"/>
                        <a:lumOff val="80000"/>
                      </a:schemeClr>
                    </a:solidFill>
                  </a:tcPr>
                </a:tc>
                <a:extLst>
                  <a:ext uri="{0D108BD9-81ED-4DB2-BD59-A6C34878D82A}">
                    <a16:rowId xmlns:a16="http://schemas.microsoft.com/office/drawing/2014/main" val="1042837566"/>
                  </a:ext>
                </a:extLst>
              </a:tr>
              <a:tr h="642960">
                <a:tc>
                  <a:txBody>
                    <a:bodyPr/>
                    <a:lstStyle/>
                    <a:p>
                      <a:r>
                        <a:rPr lang="en-GB" sz="1200" b="1" u="sng" dirty="0">
                          <a:latin typeface="+mn-lt"/>
                        </a:rPr>
                        <a:t>Q3. </a:t>
                      </a:r>
                      <a:r>
                        <a:rPr lang="en-GB" sz="1200" b="1" u="sng" dirty="0"/>
                        <a:t>public treatment</a:t>
                      </a:r>
                      <a:endParaRPr lang="en-GB" sz="1200" b="1" u="sng" dirty="0">
                        <a:latin typeface="+mn-lt"/>
                      </a:endParaRPr>
                    </a:p>
                  </a:txBody>
                  <a:tcPr/>
                </a:tc>
                <a:tc>
                  <a:txBody>
                    <a:bodyPr/>
                    <a:lstStyle/>
                    <a:p>
                      <a:endParaRPr lang="en-GB" sz="900" dirty="0">
                        <a:latin typeface="+mn-lt"/>
                      </a:endParaRPr>
                    </a:p>
                  </a:txBody>
                  <a:tcPr>
                    <a:noFill/>
                  </a:tcPr>
                </a:tc>
                <a:tc>
                  <a:txBody>
                    <a:bodyPr/>
                    <a:lstStyle/>
                    <a:p>
                      <a:r>
                        <a:rPr lang="en-GB" sz="900" dirty="0">
                          <a:latin typeface="+mn-lt"/>
                        </a:rPr>
                        <a:t>Review</a:t>
                      </a:r>
                    </a:p>
                    <a:p>
                      <a:r>
                        <a:rPr lang="en-GB" sz="900" dirty="0">
                          <a:latin typeface="+mn-lt"/>
                        </a:rPr>
                        <a:t>Reality Testing/ Focus Groups</a:t>
                      </a:r>
                    </a:p>
                  </a:txBody>
                  <a:tcPr>
                    <a:solidFill>
                      <a:schemeClr val="accent1">
                        <a:lumMod val="20000"/>
                        <a:lumOff val="80000"/>
                      </a:schemeClr>
                    </a:solidFill>
                  </a:tcPr>
                </a:tc>
                <a:tc>
                  <a:txBody>
                    <a:bodyPr/>
                    <a:lstStyle/>
                    <a:p>
                      <a:r>
                        <a:rPr lang="en-GB" sz="900" dirty="0">
                          <a:latin typeface="+mn-lt"/>
                        </a:rPr>
                        <a:t>Present to CIB</a:t>
                      </a:r>
                    </a:p>
                  </a:txBody>
                  <a:tcPr>
                    <a:solidFill>
                      <a:schemeClr val="accent1">
                        <a:lumMod val="20000"/>
                        <a:lumOff val="80000"/>
                      </a:schemeClr>
                    </a:solidFill>
                  </a:tcPr>
                </a:tc>
                <a:tc>
                  <a:txBody>
                    <a:bodyPr/>
                    <a:lstStyle/>
                    <a:p>
                      <a:endParaRPr lang="en-GB" sz="900" dirty="0">
                        <a:latin typeface="+mn-lt"/>
                      </a:endParaRPr>
                    </a:p>
                  </a:txBody>
                  <a:tcPr>
                    <a:noFill/>
                  </a:tcPr>
                </a:tc>
                <a:tc>
                  <a:txBody>
                    <a:bodyPr/>
                    <a:lstStyle/>
                    <a:p>
                      <a:endParaRPr lang="en-GB" sz="900" dirty="0">
                        <a:solidFill>
                          <a:srgbClr val="FF0000"/>
                        </a:solidFill>
                        <a:latin typeface="+mn-lt"/>
                      </a:endParaRPr>
                    </a:p>
                  </a:txBody>
                  <a:tcPr>
                    <a:noFill/>
                  </a:tcPr>
                </a:tc>
                <a:tc>
                  <a:txBody>
                    <a:bodyPr/>
                    <a:lstStyle/>
                    <a:p>
                      <a:endParaRPr lang="en-GB" sz="900" dirty="0">
                        <a:latin typeface="+mn-lt"/>
                      </a:endParaRPr>
                    </a:p>
                  </a:txBody>
                  <a:tcPr>
                    <a:noFill/>
                  </a:tcPr>
                </a:tc>
                <a:tc>
                  <a:txBody>
                    <a:bodyPr/>
                    <a:lstStyle/>
                    <a:p>
                      <a:endParaRPr lang="en-GB" sz="900" dirty="0">
                        <a:latin typeface="+mn-lt"/>
                      </a:endParaRPr>
                    </a:p>
                  </a:txBody>
                  <a:tcPr>
                    <a:noFill/>
                  </a:tcPr>
                </a:tc>
                <a:tc>
                  <a:txBody>
                    <a:bodyPr/>
                    <a:lstStyle/>
                    <a:p>
                      <a:endParaRPr lang="en-GB" sz="900" dirty="0">
                        <a:latin typeface="+mn-lt"/>
                      </a:endParaRPr>
                    </a:p>
                  </a:txBody>
                  <a:tcPr>
                    <a:noFill/>
                  </a:tcPr>
                </a:tc>
                <a:tc vMerge="1">
                  <a:txBody>
                    <a:bodyPr/>
                    <a:lstStyle/>
                    <a:p>
                      <a:endParaRPr lang="en-GB" sz="900" dirty="0">
                        <a:latin typeface="+mn-lt"/>
                      </a:endParaRPr>
                    </a:p>
                  </a:txBody>
                  <a:tcPr>
                    <a:noFill/>
                  </a:tcPr>
                </a:tc>
                <a:tc vMerge="1">
                  <a:txBody>
                    <a:bodyPr/>
                    <a:lstStyle/>
                    <a:p>
                      <a:endParaRPr lang="en-GB" sz="900" dirty="0">
                        <a:latin typeface="+mn-lt"/>
                      </a:endParaRPr>
                    </a:p>
                  </a:txBody>
                  <a:tcPr>
                    <a:solidFill>
                      <a:schemeClr val="accent1">
                        <a:lumMod val="20000"/>
                        <a:lumOff val="80000"/>
                      </a:schemeClr>
                    </a:solidFill>
                  </a:tcPr>
                </a:tc>
                <a:extLst>
                  <a:ext uri="{0D108BD9-81ED-4DB2-BD59-A6C34878D82A}">
                    <a16:rowId xmlns:a16="http://schemas.microsoft.com/office/drawing/2014/main" val="2048793114"/>
                  </a:ext>
                </a:extLst>
              </a:tr>
              <a:tr h="642960">
                <a:tc>
                  <a:txBody>
                    <a:bodyPr/>
                    <a:lstStyle/>
                    <a:p>
                      <a:r>
                        <a:rPr lang="en-GB" sz="1200" b="1" u="sng" dirty="0">
                          <a:latin typeface="+mn-lt"/>
                        </a:rPr>
                        <a:t>Q4. </a:t>
                      </a:r>
                      <a:r>
                        <a:rPr lang="en-GB" sz="1200" b="1" u="sng" dirty="0"/>
                        <a:t>prevention and deterrence</a:t>
                      </a:r>
                      <a:endParaRPr lang="en-GB" sz="1200" b="1" u="sng" dirty="0">
                        <a:latin typeface="+mn-lt"/>
                      </a:endParaRPr>
                    </a:p>
                  </a:txBody>
                  <a:tcPr/>
                </a:tc>
                <a:tc>
                  <a:txBody>
                    <a:bodyPr/>
                    <a:lstStyle/>
                    <a:p>
                      <a:endParaRPr lang="en-GB" sz="900" dirty="0">
                        <a:latin typeface="+mn-lt"/>
                      </a:endParaRPr>
                    </a:p>
                  </a:txBody>
                  <a:tcPr>
                    <a:noFill/>
                  </a:tcPr>
                </a:tc>
                <a:tc>
                  <a:txBody>
                    <a:bodyPr/>
                    <a:lstStyle/>
                    <a:p>
                      <a:r>
                        <a:rPr lang="en-GB" sz="900" dirty="0">
                          <a:latin typeface="+mn-lt"/>
                        </a:rPr>
                        <a:t>Review</a:t>
                      </a:r>
                    </a:p>
                    <a:p>
                      <a:r>
                        <a:rPr lang="en-GB" sz="900" dirty="0">
                          <a:latin typeface="+mn-lt"/>
                        </a:rPr>
                        <a:t>Reality Testing/ Focus Groups</a:t>
                      </a:r>
                    </a:p>
                  </a:txBody>
                  <a:tcPr>
                    <a:solidFill>
                      <a:schemeClr val="accent1">
                        <a:lumMod val="20000"/>
                        <a:lumOff val="80000"/>
                      </a:schemeClr>
                    </a:solidFill>
                  </a:tcPr>
                </a:tc>
                <a:tc>
                  <a:txBody>
                    <a:bodyPr/>
                    <a:lstStyle/>
                    <a:p>
                      <a:r>
                        <a:rPr lang="en-GB" sz="900" dirty="0">
                          <a:latin typeface="+mn-lt"/>
                        </a:rPr>
                        <a:t>Present to CIB</a:t>
                      </a:r>
                    </a:p>
                  </a:txBody>
                  <a:tcPr>
                    <a:solidFill>
                      <a:schemeClr val="accent1">
                        <a:lumMod val="20000"/>
                        <a:lumOff val="80000"/>
                      </a:schemeClr>
                    </a:solidFill>
                  </a:tcPr>
                </a:tc>
                <a:tc>
                  <a:txBody>
                    <a:bodyPr/>
                    <a:lstStyle/>
                    <a:p>
                      <a:endParaRPr lang="en-GB" sz="900" dirty="0">
                        <a:latin typeface="+mn-lt"/>
                      </a:endParaRPr>
                    </a:p>
                  </a:txBody>
                  <a:tcPr>
                    <a:noFill/>
                  </a:tcPr>
                </a:tc>
                <a:tc>
                  <a:txBody>
                    <a:bodyPr/>
                    <a:lstStyle/>
                    <a:p>
                      <a:endParaRPr lang="en-GB" sz="900" dirty="0">
                        <a:solidFill>
                          <a:srgbClr val="FF0000"/>
                        </a:solidFill>
                        <a:latin typeface="+mn-lt"/>
                      </a:endParaRPr>
                    </a:p>
                  </a:txBody>
                  <a:tcPr>
                    <a:noFill/>
                  </a:tcPr>
                </a:tc>
                <a:tc>
                  <a:txBody>
                    <a:bodyPr/>
                    <a:lstStyle/>
                    <a:p>
                      <a:endParaRPr lang="en-GB" sz="900" dirty="0">
                        <a:latin typeface="+mn-lt"/>
                      </a:endParaRPr>
                    </a:p>
                  </a:txBody>
                  <a:tcPr>
                    <a:noFill/>
                  </a:tcPr>
                </a:tc>
                <a:tc>
                  <a:txBody>
                    <a:bodyPr/>
                    <a:lstStyle/>
                    <a:p>
                      <a:endParaRPr lang="en-GB" sz="900" dirty="0">
                        <a:latin typeface="+mn-lt"/>
                      </a:endParaRPr>
                    </a:p>
                  </a:txBody>
                  <a:tcPr>
                    <a:noFill/>
                  </a:tcPr>
                </a:tc>
                <a:tc>
                  <a:txBody>
                    <a:bodyPr/>
                    <a:lstStyle/>
                    <a:p>
                      <a:endParaRPr lang="en-GB" sz="900" dirty="0">
                        <a:latin typeface="+mn-lt"/>
                      </a:endParaRPr>
                    </a:p>
                  </a:txBody>
                  <a:tcPr>
                    <a:noFill/>
                  </a:tcPr>
                </a:tc>
                <a:tc vMerge="1">
                  <a:txBody>
                    <a:bodyPr/>
                    <a:lstStyle/>
                    <a:p>
                      <a:endParaRPr lang="en-GB" sz="900" dirty="0">
                        <a:latin typeface="+mn-lt"/>
                      </a:endParaRPr>
                    </a:p>
                  </a:txBody>
                  <a:tcPr>
                    <a:noFill/>
                  </a:tcPr>
                </a:tc>
                <a:tc vMerge="1">
                  <a:txBody>
                    <a:bodyPr/>
                    <a:lstStyle/>
                    <a:p>
                      <a:endParaRPr lang="en-GB" sz="900" dirty="0">
                        <a:latin typeface="+mn-lt"/>
                      </a:endParaRPr>
                    </a:p>
                  </a:txBody>
                  <a:tcPr>
                    <a:solidFill>
                      <a:schemeClr val="accent1">
                        <a:lumMod val="20000"/>
                        <a:lumOff val="80000"/>
                      </a:schemeClr>
                    </a:solidFill>
                  </a:tcPr>
                </a:tc>
                <a:extLst>
                  <a:ext uri="{0D108BD9-81ED-4DB2-BD59-A6C34878D82A}">
                    <a16:rowId xmlns:a16="http://schemas.microsoft.com/office/drawing/2014/main" val="2480790424"/>
                  </a:ext>
                </a:extLst>
              </a:tr>
              <a:tr h="642960">
                <a:tc>
                  <a:txBody>
                    <a:bodyPr/>
                    <a:lstStyle/>
                    <a:p>
                      <a:r>
                        <a:rPr lang="en-GB" sz="1200" b="1" u="sng" dirty="0">
                          <a:latin typeface="+mn-lt"/>
                        </a:rPr>
                        <a:t>Q5. </a:t>
                      </a:r>
                      <a:r>
                        <a:rPr lang="en-GB" sz="1200" b="1" u="sng" dirty="0"/>
                        <a:t>responding to the public</a:t>
                      </a:r>
                      <a:endParaRPr lang="en-GB" sz="1200" b="1" u="sng" dirty="0">
                        <a:latin typeface="+mn-lt"/>
                      </a:endParaRPr>
                    </a:p>
                  </a:txBody>
                  <a:tcPr/>
                </a:tc>
                <a:tc>
                  <a:txBody>
                    <a:bodyPr/>
                    <a:lstStyle/>
                    <a:p>
                      <a:endParaRPr lang="en-GB" sz="900" dirty="0">
                        <a:latin typeface="+mn-lt"/>
                      </a:endParaRPr>
                    </a:p>
                  </a:txBody>
                  <a:tcPr>
                    <a:noFill/>
                  </a:tcPr>
                </a:tc>
                <a:tc>
                  <a:txBody>
                    <a:bodyPr/>
                    <a:lstStyle/>
                    <a:p>
                      <a:endParaRPr lang="en-GB" sz="900" dirty="0">
                        <a:latin typeface="+mn-lt"/>
                      </a:endParaRPr>
                    </a:p>
                  </a:txBody>
                  <a:tcPr>
                    <a:noFill/>
                  </a:tcPr>
                </a:tc>
                <a:tc>
                  <a:txBody>
                    <a:bodyPr/>
                    <a:lstStyle/>
                    <a:p>
                      <a:r>
                        <a:rPr lang="en-GB" sz="900" dirty="0">
                          <a:latin typeface="+mn-lt"/>
                        </a:rPr>
                        <a:t>Review</a:t>
                      </a:r>
                    </a:p>
                    <a:p>
                      <a:r>
                        <a:rPr lang="en-GB" sz="900" dirty="0">
                          <a:latin typeface="+mn-lt"/>
                        </a:rPr>
                        <a:t>Reality Testing/ Focus Groups</a:t>
                      </a:r>
                    </a:p>
                  </a:txBody>
                  <a:tcPr>
                    <a:solidFill>
                      <a:schemeClr val="accent1">
                        <a:lumMod val="20000"/>
                        <a:lumOff val="80000"/>
                      </a:schemeClr>
                    </a:solidFill>
                  </a:tcPr>
                </a:tc>
                <a:tc>
                  <a:txBody>
                    <a:bodyPr/>
                    <a:lstStyle/>
                    <a:p>
                      <a:r>
                        <a:rPr lang="en-GB" sz="900" dirty="0">
                          <a:latin typeface="+mn-lt"/>
                        </a:rPr>
                        <a:t>Present to CIB</a:t>
                      </a:r>
                    </a:p>
                  </a:txBody>
                  <a:tcPr>
                    <a:solidFill>
                      <a:schemeClr val="accent1">
                        <a:lumMod val="20000"/>
                        <a:lumOff val="80000"/>
                      </a:schemeClr>
                    </a:solidFill>
                  </a:tcPr>
                </a:tc>
                <a:tc>
                  <a:txBody>
                    <a:bodyPr/>
                    <a:lstStyle/>
                    <a:p>
                      <a:endParaRPr lang="en-GB" sz="900" dirty="0">
                        <a:solidFill>
                          <a:srgbClr val="FF0000"/>
                        </a:solidFill>
                        <a:latin typeface="+mn-lt"/>
                      </a:endParaRPr>
                    </a:p>
                  </a:txBody>
                  <a:tcPr>
                    <a:noFill/>
                  </a:tcPr>
                </a:tc>
                <a:tc>
                  <a:txBody>
                    <a:bodyPr/>
                    <a:lstStyle/>
                    <a:p>
                      <a:endParaRPr lang="en-GB" sz="900" dirty="0">
                        <a:latin typeface="+mn-lt"/>
                      </a:endParaRPr>
                    </a:p>
                  </a:txBody>
                  <a:tcPr>
                    <a:noFill/>
                  </a:tcPr>
                </a:tc>
                <a:tc>
                  <a:txBody>
                    <a:bodyPr/>
                    <a:lstStyle/>
                    <a:p>
                      <a:endParaRPr lang="en-GB" sz="900" dirty="0">
                        <a:latin typeface="+mn-lt"/>
                      </a:endParaRPr>
                    </a:p>
                  </a:txBody>
                  <a:tcPr>
                    <a:noFill/>
                  </a:tcPr>
                </a:tc>
                <a:tc>
                  <a:txBody>
                    <a:bodyPr/>
                    <a:lstStyle/>
                    <a:p>
                      <a:endParaRPr lang="en-GB" sz="900" dirty="0">
                        <a:latin typeface="+mn-lt"/>
                      </a:endParaRPr>
                    </a:p>
                  </a:txBody>
                  <a:tcPr>
                    <a:noFill/>
                  </a:tcPr>
                </a:tc>
                <a:tc vMerge="1">
                  <a:txBody>
                    <a:bodyPr/>
                    <a:lstStyle/>
                    <a:p>
                      <a:endParaRPr lang="en-GB" sz="900" dirty="0">
                        <a:latin typeface="+mn-lt"/>
                      </a:endParaRPr>
                    </a:p>
                  </a:txBody>
                  <a:tcPr>
                    <a:noFill/>
                  </a:tcPr>
                </a:tc>
                <a:tc vMerge="1">
                  <a:txBody>
                    <a:bodyPr/>
                    <a:lstStyle/>
                    <a:p>
                      <a:endParaRPr lang="en-GB" sz="900" dirty="0">
                        <a:latin typeface="+mn-lt"/>
                      </a:endParaRPr>
                    </a:p>
                  </a:txBody>
                  <a:tcPr>
                    <a:solidFill>
                      <a:schemeClr val="accent1">
                        <a:lumMod val="20000"/>
                        <a:lumOff val="80000"/>
                      </a:schemeClr>
                    </a:solidFill>
                  </a:tcPr>
                </a:tc>
                <a:extLst>
                  <a:ext uri="{0D108BD9-81ED-4DB2-BD59-A6C34878D82A}">
                    <a16:rowId xmlns:a16="http://schemas.microsoft.com/office/drawing/2014/main" val="2079955746"/>
                  </a:ext>
                </a:extLst>
              </a:tr>
              <a:tr h="642960">
                <a:tc>
                  <a:txBody>
                    <a:bodyPr/>
                    <a:lstStyle/>
                    <a:p>
                      <a:r>
                        <a:rPr lang="en-GB" sz="1200" b="1" u="sng" dirty="0">
                          <a:latin typeface="+mn-lt"/>
                        </a:rPr>
                        <a:t>Q6. </a:t>
                      </a:r>
                      <a:r>
                        <a:rPr lang="en-GB" sz="1200" b="1" u="sng" dirty="0"/>
                        <a:t>investigating crime</a:t>
                      </a:r>
                      <a:endParaRPr lang="en-GB" sz="1200" b="1" u="sng" dirty="0">
                        <a:latin typeface="+mn-lt"/>
                      </a:endParaRPr>
                    </a:p>
                  </a:txBody>
                  <a:tcPr/>
                </a:tc>
                <a:tc>
                  <a:txBody>
                    <a:bodyPr/>
                    <a:lstStyle/>
                    <a:p>
                      <a:endParaRPr lang="en-GB" sz="900" dirty="0">
                        <a:latin typeface="+mn-lt"/>
                      </a:endParaRPr>
                    </a:p>
                  </a:txBody>
                  <a:tcPr>
                    <a:noFill/>
                  </a:tcPr>
                </a:tc>
                <a:tc>
                  <a:txBody>
                    <a:bodyPr/>
                    <a:lstStyle/>
                    <a:p>
                      <a:endParaRPr lang="en-GB" sz="900" dirty="0">
                        <a:latin typeface="+mn-lt"/>
                      </a:endParaRPr>
                    </a:p>
                  </a:txBody>
                  <a:tcPr>
                    <a:noFill/>
                  </a:tcPr>
                </a:tc>
                <a:tc>
                  <a:txBody>
                    <a:bodyPr/>
                    <a:lstStyle/>
                    <a:p>
                      <a:endParaRPr lang="en-GB" sz="900" dirty="0">
                        <a:latin typeface="+mn-lt"/>
                      </a:endParaRPr>
                    </a:p>
                    <a:p>
                      <a:r>
                        <a:rPr lang="en-GB" sz="900" dirty="0">
                          <a:latin typeface="+mn-lt"/>
                        </a:rPr>
                        <a:t>Reality Testing/ Focus Groups</a:t>
                      </a:r>
                    </a:p>
                  </a:txBody>
                  <a:tcPr>
                    <a:solidFill>
                      <a:schemeClr val="accent1">
                        <a:lumMod val="20000"/>
                        <a:lumOff val="80000"/>
                      </a:schemeClr>
                    </a:solidFill>
                  </a:tcPr>
                </a:tc>
                <a:tc>
                  <a:txBody>
                    <a:bodyPr/>
                    <a:lstStyle/>
                    <a:p>
                      <a:r>
                        <a:rPr lang="en-GB" sz="900" dirty="0">
                          <a:latin typeface="+mn-lt"/>
                        </a:rPr>
                        <a:t>Present to CIB</a:t>
                      </a:r>
                    </a:p>
                  </a:txBody>
                  <a:tcPr>
                    <a:solidFill>
                      <a:schemeClr val="accent1">
                        <a:lumMod val="20000"/>
                        <a:lumOff val="80000"/>
                      </a:schemeClr>
                    </a:solidFill>
                  </a:tcPr>
                </a:tc>
                <a:tc>
                  <a:txBody>
                    <a:bodyPr/>
                    <a:lstStyle/>
                    <a:p>
                      <a:endParaRPr lang="en-GB" sz="900" dirty="0">
                        <a:solidFill>
                          <a:srgbClr val="FF0000"/>
                        </a:solidFill>
                        <a:latin typeface="+mn-lt"/>
                      </a:endParaRPr>
                    </a:p>
                  </a:txBody>
                  <a:tcPr>
                    <a:noFill/>
                  </a:tcPr>
                </a:tc>
                <a:tc>
                  <a:txBody>
                    <a:bodyPr/>
                    <a:lstStyle/>
                    <a:p>
                      <a:endParaRPr lang="en-GB" sz="900" dirty="0">
                        <a:latin typeface="+mn-lt"/>
                      </a:endParaRPr>
                    </a:p>
                  </a:txBody>
                  <a:tcPr>
                    <a:noFill/>
                  </a:tcPr>
                </a:tc>
                <a:tc>
                  <a:txBody>
                    <a:bodyPr/>
                    <a:lstStyle/>
                    <a:p>
                      <a:endParaRPr lang="en-GB" sz="900" dirty="0">
                        <a:latin typeface="+mn-lt"/>
                      </a:endParaRPr>
                    </a:p>
                  </a:txBody>
                  <a:tcPr>
                    <a:noFill/>
                  </a:tcPr>
                </a:tc>
                <a:tc>
                  <a:txBody>
                    <a:bodyPr/>
                    <a:lstStyle/>
                    <a:p>
                      <a:endParaRPr lang="en-GB" sz="900" dirty="0">
                        <a:latin typeface="+mn-lt"/>
                      </a:endParaRPr>
                    </a:p>
                  </a:txBody>
                  <a:tcPr>
                    <a:noFill/>
                  </a:tcPr>
                </a:tc>
                <a:tc vMerge="1">
                  <a:txBody>
                    <a:bodyPr/>
                    <a:lstStyle/>
                    <a:p>
                      <a:endParaRPr lang="en-GB" sz="900" dirty="0">
                        <a:latin typeface="+mn-lt"/>
                      </a:endParaRPr>
                    </a:p>
                  </a:txBody>
                  <a:tcPr>
                    <a:noFill/>
                  </a:tcPr>
                </a:tc>
                <a:tc vMerge="1">
                  <a:txBody>
                    <a:bodyPr/>
                    <a:lstStyle/>
                    <a:p>
                      <a:endParaRPr lang="en-GB" sz="900" dirty="0">
                        <a:latin typeface="+mn-lt"/>
                      </a:endParaRPr>
                    </a:p>
                  </a:txBody>
                  <a:tcPr>
                    <a:solidFill>
                      <a:schemeClr val="accent1">
                        <a:lumMod val="20000"/>
                        <a:lumOff val="80000"/>
                      </a:schemeClr>
                    </a:solidFill>
                  </a:tcPr>
                </a:tc>
                <a:extLst>
                  <a:ext uri="{0D108BD9-81ED-4DB2-BD59-A6C34878D82A}">
                    <a16:rowId xmlns:a16="http://schemas.microsoft.com/office/drawing/2014/main" val="921295859"/>
                  </a:ext>
                </a:extLst>
              </a:tr>
              <a:tr h="642960">
                <a:tc>
                  <a:txBody>
                    <a:bodyPr/>
                    <a:lstStyle/>
                    <a:p>
                      <a:r>
                        <a:rPr lang="en-GB" sz="1200" b="1" u="sng" dirty="0">
                          <a:latin typeface="+mn-lt"/>
                        </a:rPr>
                        <a:t>Q7. </a:t>
                      </a:r>
                      <a:r>
                        <a:rPr lang="en-GB" sz="1200" b="1" u="sng" dirty="0"/>
                        <a:t>safeguarding children and adults at risk</a:t>
                      </a:r>
                      <a:endParaRPr lang="en-GB" sz="1200" b="1" u="sng" dirty="0">
                        <a:latin typeface="+mn-lt"/>
                      </a:endParaRPr>
                    </a:p>
                  </a:txBody>
                  <a:tcPr/>
                </a:tc>
                <a:tc>
                  <a:txBody>
                    <a:bodyPr/>
                    <a:lstStyle/>
                    <a:p>
                      <a:endParaRPr lang="en-GB" sz="900" dirty="0">
                        <a:latin typeface="+mn-lt"/>
                      </a:endParaRPr>
                    </a:p>
                  </a:txBody>
                  <a:tcPr>
                    <a:noFill/>
                  </a:tcPr>
                </a:tc>
                <a:tc>
                  <a:txBody>
                    <a:bodyPr/>
                    <a:lstStyle/>
                    <a:p>
                      <a:endParaRPr lang="en-GB" sz="900" dirty="0">
                        <a:latin typeface="+mn-lt"/>
                      </a:endParaRPr>
                    </a:p>
                  </a:txBody>
                  <a:tcPr>
                    <a:noFill/>
                  </a:tcPr>
                </a:tc>
                <a:tc>
                  <a:txBody>
                    <a:bodyPr/>
                    <a:lstStyle/>
                    <a:p>
                      <a:endParaRPr lang="en-GB" sz="900" dirty="0">
                        <a:latin typeface="+mn-lt"/>
                      </a:endParaRPr>
                    </a:p>
                  </a:txBody>
                  <a:tcPr>
                    <a:noFill/>
                  </a:tcPr>
                </a:tc>
                <a:tc>
                  <a:txBody>
                    <a:bodyPr/>
                    <a:lstStyle/>
                    <a:p>
                      <a:r>
                        <a:rPr lang="en-GB" sz="900" dirty="0">
                          <a:latin typeface="+mn-lt"/>
                        </a:rPr>
                        <a:t>Review</a:t>
                      </a:r>
                    </a:p>
                    <a:p>
                      <a:r>
                        <a:rPr lang="en-GB" sz="900" dirty="0">
                          <a:latin typeface="+mn-lt"/>
                        </a:rPr>
                        <a:t>Reality Testing/ Focus Groups</a:t>
                      </a:r>
                    </a:p>
                  </a:txBody>
                  <a:tcPr>
                    <a:solidFill>
                      <a:schemeClr val="accent1">
                        <a:lumMod val="20000"/>
                        <a:lumOff val="80000"/>
                      </a:schemeClr>
                    </a:solidFill>
                  </a:tcPr>
                </a:tc>
                <a:tc>
                  <a:txBody>
                    <a:bodyPr/>
                    <a:lstStyle/>
                    <a:p>
                      <a:r>
                        <a:rPr lang="en-GB" sz="900" dirty="0">
                          <a:latin typeface="+mn-lt"/>
                        </a:rPr>
                        <a:t>Present to CIB</a:t>
                      </a:r>
                    </a:p>
                  </a:txBody>
                  <a:tcPr>
                    <a:solidFill>
                      <a:schemeClr val="accent1">
                        <a:lumMod val="20000"/>
                        <a:lumOff val="80000"/>
                      </a:schemeClr>
                    </a:solidFill>
                  </a:tcPr>
                </a:tc>
                <a:tc>
                  <a:txBody>
                    <a:bodyPr/>
                    <a:lstStyle/>
                    <a:p>
                      <a:endParaRPr lang="en-GB" sz="900" dirty="0">
                        <a:latin typeface="+mn-lt"/>
                      </a:endParaRPr>
                    </a:p>
                  </a:txBody>
                  <a:tcPr>
                    <a:noFill/>
                  </a:tcPr>
                </a:tc>
                <a:tc>
                  <a:txBody>
                    <a:bodyPr/>
                    <a:lstStyle/>
                    <a:p>
                      <a:endParaRPr lang="en-GB" sz="900" dirty="0">
                        <a:latin typeface="+mn-lt"/>
                      </a:endParaRPr>
                    </a:p>
                  </a:txBody>
                  <a:tcPr>
                    <a:noFill/>
                  </a:tcPr>
                </a:tc>
                <a:tc>
                  <a:txBody>
                    <a:bodyPr/>
                    <a:lstStyle/>
                    <a:p>
                      <a:endParaRPr lang="en-GB" sz="900" dirty="0">
                        <a:latin typeface="+mn-lt"/>
                      </a:endParaRPr>
                    </a:p>
                  </a:txBody>
                  <a:tcPr>
                    <a:noFill/>
                  </a:tcPr>
                </a:tc>
                <a:tc vMerge="1">
                  <a:txBody>
                    <a:bodyPr/>
                    <a:lstStyle/>
                    <a:p>
                      <a:endParaRPr lang="en-GB" sz="900" dirty="0">
                        <a:latin typeface="+mn-lt"/>
                      </a:endParaRPr>
                    </a:p>
                  </a:txBody>
                  <a:tcPr>
                    <a:noFill/>
                  </a:tcPr>
                </a:tc>
                <a:tc vMerge="1">
                  <a:txBody>
                    <a:bodyPr/>
                    <a:lstStyle/>
                    <a:p>
                      <a:endParaRPr lang="en-GB" sz="900" dirty="0">
                        <a:latin typeface="+mn-lt"/>
                      </a:endParaRPr>
                    </a:p>
                  </a:txBody>
                  <a:tcPr>
                    <a:solidFill>
                      <a:schemeClr val="accent1">
                        <a:lumMod val="20000"/>
                        <a:lumOff val="80000"/>
                      </a:schemeClr>
                    </a:solidFill>
                  </a:tcPr>
                </a:tc>
                <a:extLst>
                  <a:ext uri="{0D108BD9-81ED-4DB2-BD59-A6C34878D82A}">
                    <a16:rowId xmlns:a16="http://schemas.microsoft.com/office/drawing/2014/main" val="1011371878"/>
                  </a:ext>
                </a:extLst>
              </a:tr>
              <a:tr h="642960">
                <a:tc>
                  <a:txBody>
                    <a:bodyPr/>
                    <a:lstStyle/>
                    <a:p>
                      <a:r>
                        <a:rPr lang="en-GB" sz="1200" b="1" u="sng" dirty="0">
                          <a:latin typeface="+mn-lt"/>
                        </a:rPr>
                        <a:t>Q8. </a:t>
                      </a:r>
                      <a:r>
                        <a:rPr lang="en-GB" sz="1200" b="1" u="sng" dirty="0"/>
                        <a:t>managing fraud</a:t>
                      </a:r>
                      <a:endParaRPr lang="en-GB" sz="1200" b="1" u="sng" dirty="0">
                        <a:latin typeface="+mn-lt"/>
                      </a:endParaRPr>
                    </a:p>
                  </a:txBody>
                  <a:tcPr/>
                </a:tc>
                <a:tc>
                  <a:txBody>
                    <a:bodyPr/>
                    <a:lstStyle/>
                    <a:p>
                      <a:endParaRPr lang="en-GB" sz="900" dirty="0">
                        <a:latin typeface="+mn-lt"/>
                      </a:endParaRPr>
                    </a:p>
                  </a:txBody>
                  <a:tcPr>
                    <a:noFill/>
                  </a:tcPr>
                </a:tc>
                <a:tc>
                  <a:txBody>
                    <a:bodyPr/>
                    <a:lstStyle/>
                    <a:p>
                      <a:endParaRPr lang="en-GB" sz="900" dirty="0">
                        <a:latin typeface="+mn-lt"/>
                      </a:endParaRPr>
                    </a:p>
                  </a:txBody>
                  <a:tcPr>
                    <a:noFill/>
                  </a:tcPr>
                </a:tc>
                <a:tc>
                  <a:txBody>
                    <a:bodyPr/>
                    <a:lstStyle/>
                    <a:p>
                      <a:endParaRPr lang="en-GB" sz="900" dirty="0">
                        <a:latin typeface="+mn-lt"/>
                      </a:endParaRPr>
                    </a:p>
                  </a:txBody>
                  <a:tcPr>
                    <a:noFill/>
                  </a:tcPr>
                </a:tc>
                <a:tc>
                  <a:txBody>
                    <a:bodyPr/>
                    <a:lstStyle/>
                    <a:p>
                      <a:r>
                        <a:rPr lang="en-GB" sz="900" dirty="0">
                          <a:latin typeface="+mn-lt"/>
                        </a:rPr>
                        <a:t>Review</a:t>
                      </a:r>
                    </a:p>
                    <a:p>
                      <a:r>
                        <a:rPr lang="en-GB" sz="900" dirty="0">
                          <a:latin typeface="+mn-lt"/>
                        </a:rPr>
                        <a:t>Reality Testing/ Focus Groups</a:t>
                      </a:r>
                    </a:p>
                  </a:txBody>
                  <a:tcPr>
                    <a:solidFill>
                      <a:schemeClr val="accent1">
                        <a:lumMod val="20000"/>
                        <a:lumOff val="80000"/>
                      </a:schemeClr>
                    </a:solidFill>
                  </a:tcPr>
                </a:tc>
                <a:tc>
                  <a:txBody>
                    <a:bodyPr/>
                    <a:lstStyle/>
                    <a:p>
                      <a:r>
                        <a:rPr lang="en-GB" sz="900" dirty="0">
                          <a:latin typeface="+mn-lt"/>
                        </a:rPr>
                        <a:t>Present to CIB</a:t>
                      </a:r>
                    </a:p>
                  </a:txBody>
                  <a:tcPr>
                    <a:solidFill>
                      <a:schemeClr val="accent1">
                        <a:lumMod val="20000"/>
                        <a:lumOff val="80000"/>
                      </a:schemeClr>
                    </a:solidFill>
                  </a:tcPr>
                </a:tc>
                <a:tc>
                  <a:txBody>
                    <a:bodyPr/>
                    <a:lstStyle/>
                    <a:p>
                      <a:endParaRPr lang="en-GB" sz="900" dirty="0">
                        <a:latin typeface="+mn-lt"/>
                      </a:endParaRPr>
                    </a:p>
                  </a:txBody>
                  <a:tcPr>
                    <a:noFill/>
                  </a:tcPr>
                </a:tc>
                <a:tc>
                  <a:txBody>
                    <a:bodyPr/>
                    <a:lstStyle/>
                    <a:p>
                      <a:endParaRPr lang="en-GB" sz="900" dirty="0">
                        <a:latin typeface="+mn-lt"/>
                      </a:endParaRPr>
                    </a:p>
                  </a:txBody>
                  <a:tcPr>
                    <a:noFill/>
                  </a:tcPr>
                </a:tc>
                <a:tc>
                  <a:txBody>
                    <a:bodyPr/>
                    <a:lstStyle/>
                    <a:p>
                      <a:endParaRPr lang="en-GB" sz="900" dirty="0">
                        <a:latin typeface="+mn-lt"/>
                      </a:endParaRPr>
                    </a:p>
                  </a:txBody>
                  <a:tcPr>
                    <a:noFill/>
                  </a:tcPr>
                </a:tc>
                <a:tc vMerge="1">
                  <a:txBody>
                    <a:bodyPr/>
                    <a:lstStyle/>
                    <a:p>
                      <a:endParaRPr lang="en-GB" sz="900" dirty="0">
                        <a:latin typeface="+mn-lt"/>
                      </a:endParaRPr>
                    </a:p>
                  </a:txBody>
                  <a:tcPr>
                    <a:noFill/>
                  </a:tcPr>
                </a:tc>
                <a:tc vMerge="1">
                  <a:txBody>
                    <a:bodyPr/>
                    <a:lstStyle/>
                    <a:p>
                      <a:endParaRPr lang="en-GB" sz="900" dirty="0">
                        <a:latin typeface="+mn-lt"/>
                      </a:endParaRPr>
                    </a:p>
                  </a:txBody>
                  <a:tcPr>
                    <a:solidFill>
                      <a:schemeClr val="accent1">
                        <a:lumMod val="20000"/>
                        <a:lumOff val="80000"/>
                      </a:schemeClr>
                    </a:solidFill>
                  </a:tcPr>
                </a:tc>
                <a:extLst>
                  <a:ext uri="{0D108BD9-81ED-4DB2-BD59-A6C34878D82A}">
                    <a16:rowId xmlns:a16="http://schemas.microsoft.com/office/drawing/2014/main" val="3306972017"/>
                  </a:ext>
                </a:extLst>
              </a:tr>
              <a:tr h="642960">
                <a:tc>
                  <a:txBody>
                    <a:bodyPr/>
                    <a:lstStyle/>
                    <a:p>
                      <a:r>
                        <a:rPr lang="en-GB" sz="1200" b="1" u="sng" dirty="0">
                          <a:latin typeface="+mn-lt"/>
                        </a:rPr>
                        <a:t>Q9. </a:t>
                      </a:r>
                      <a:r>
                        <a:rPr lang="en-GB" sz="1200" b="1" u="sng" dirty="0"/>
                        <a:t>a safe and lawful custody environment</a:t>
                      </a:r>
                      <a:endParaRPr lang="en-GB" sz="1200" b="1" u="sng" dirty="0">
                        <a:latin typeface="+mn-lt"/>
                      </a:endParaRPr>
                    </a:p>
                  </a:txBody>
                  <a:tcPr/>
                </a:tc>
                <a:tc>
                  <a:txBody>
                    <a:bodyPr/>
                    <a:lstStyle/>
                    <a:p>
                      <a:endParaRPr lang="en-GB" sz="900" dirty="0">
                        <a:latin typeface="+mn-lt"/>
                      </a:endParaRPr>
                    </a:p>
                  </a:txBody>
                  <a:tcPr>
                    <a:noFill/>
                  </a:tcPr>
                </a:tc>
                <a:tc>
                  <a:txBody>
                    <a:bodyPr/>
                    <a:lstStyle/>
                    <a:p>
                      <a:endParaRPr lang="en-GB" sz="900" dirty="0">
                        <a:latin typeface="+mn-lt"/>
                      </a:endParaRPr>
                    </a:p>
                  </a:txBody>
                  <a:tcPr>
                    <a:noFill/>
                  </a:tcPr>
                </a:tc>
                <a:tc>
                  <a:txBody>
                    <a:bodyPr/>
                    <a:lstStyle/>
                    <a:p>
                      <a:endParaRPr lang="en-GB" sz="900" dirty="0">
                        <a:latin typeface="+mn-lt"/>
                      </a:endParaRPr>
                    </a:p>
                  </a:txBody>
                  <a:tcPr>
                    <a:noFill/>
                  </a:tcPr>
                </a:tc>
                <a:tc>
                  <a:txBody>
                    <a:bodyPr/>
                    <a:lstStyle/>
                    <a:p>
                      <a:endParaRPr lang="en-GB" sz="900" dirty="0">
                        <a:latin typeface="+mn-lt"/>
                      </a:endParaRPr>
                    </a:p>
                  </a:txBody>
                  <a:tcPr>
                    <a:noFill/>
                  </a:tcPr>
                </a:tc>
                <a:tc>
                  <a:txBody>
                    <a:bodyPr/>
                    <a:lstStyle/>
                    <a:p>
                      <a:r>
                        <a:rPr lang="en-GB" sz="900" dirty="0">
                          <a:latin typeface="+mn-lt"/>
                        </a:rPr>
                        <a:t>Review</a:t>
                      </a:r>
                    </a:p>
                    <a:p>
                      <a:r>
                        <a:rPr lang="en-GB" sz="900" dirty="0">
                          <a:latin typeface="+mn-lt"/>
                        </a:rPr>
                        <a:t>Reality Testing/ Focus Groups</a:t>
                      </a:r>
                    </a:p>
                  </a:txBody>
                  <a:tcPr>
                    <a:solidFill>
                      <a:schemeClr val="accent1">
                        <a:lumMod val="20000"/>
                        <a:lumOff val="80000"/>
                      </a:schemeClr>
                    </a:solidFill>
                  </a:tcPr>
                </a:tc>
                <a:tc>
                  <a:txBody>
                    <a:bodyPr/>
                    <a:lstStyle/>
                    <a:p>
                      <a:r>
                        <a:rPr lang="en-GB" sz="900" dirty="0">
                          <a:latin typeface="+mn-lt"/>
                        </a:rPr>
                        <a:t>Present to CIB</a:t>
                      </a:r>
                    </a:p>
                  </a:txBody>
                  <a:tcPr>
                    <a:solidFill>
                      <a:schemeClr val="accent1">
                        <a:lumMod val="20000"/>
                        <a:lumOff val="80000"/>
                      </a:schemeClr>
                    </a:solidFill>
                  </a:tcPr>
                </a:tc>
                <a:tc>
                  <a:txBody>
                    <a:bodyPr/>
                    <a:lstStyle/>
                    <a:p>
                      <a:endParaRPr lang="en-GB" sz="900" dirty="0">
                        <a:latin typeface="+mn-lt"/>
                      </a:endParaRPr>
                    </a:p>
                  </a:txBody>
                  <a:tcPr>
                    <a:noFill/>
                  </a:tcPr>
                </a:tc>
                <a:tc>
                  <a:txBody>
                    <a:bodyPr/>
                    <a:lstStyle/>
                    <a:p>
                      <a:endParaRPr lang="en-GB" sz="900" dirty="0">
                        <a:latin typeface="+mn-lt"/>
                      </a:endParaRPr>
                    </a:p>
                  </a:txBody>
                  <a:tcPr>
                    <a:noFill/>
                  </a:tcPr>
                </a:tc>
                <a:tc vMerge="1">
                  <a:txBody>
                    <a:bodyPr/>
                    <a:lstStyle/>
                    <a:p>
                      <a:endParaRPr lang="en-GB" sz="900" dirty="0">
                        <a:latin typeface="+mn-lt"/>
                      </a:endParaRPr>
                    </a:p>
                  </a:txBody>
                  <a:tcPr>
                    <a:noFill/>
                  </a:tcPr>
                </a:tc>
                <a:tc vMerge="1">
                  <a:txBody>
                    <a:bodyPr/>
                    <a:lstStyle/>
                    <a:p>
                      <a:endParaRPr lang="en-GB" sz="900" dirty="0">
                        <a:latin typeface="+mn-lt"/>
                      </a:endParaRPr>
                    </a:p>
                  </a:txBody>
                  <a:tcPr>
                    <a:solidFill>
                      <a:schemeClr val="accent1">
                        <a:lumMod val="20000"/>
                        <a:lumOff val="80000"/>
                      </a:schemeClr>
                    </a:solidFill>
                  </a:tcPr>
                </a:tc>
                <a:extLst>
                  <a:ext uri="{0D108BD9-81ED-4DB2-BD59-A6C34878D82A}">
                    <a16:rowId xmlns:a16="http://schemas.microsoft.com/office/drawing/2014/main" val="3670269863"/>
                  </a:ext>
                </a:extLst>
              </a:tr>
            </a:tbl>
          </a:graphicData>
        </a:graphic>
      </p:graphicFrame>
    </p:spTree>
    <p:extLst>
      <p:ext uri="{BB962C8B-B14F-4D97-AF65-F5344CB8AC3E}">
        <p14:creationId xmlns:p14="http://schemas.microsoft.com/office/powerpoint/2010/main" val="3904810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47D00B-1CEC-964C-1330-A480770EF008}"/>
              </a:ext>
            </a:extLst>
          </p:cNvPr>
          <p:cNvSpPr>
            <a:spLocks noGrp="1"/>
          </p:cNvSpPr>
          <p:nvPr>
            <p:ph type="title"/>
          </p:nvPr>
        </p:nvSpPr>
        <p:spPr/>
        <p:txBody>
          <a:bodyPr/>
          <a:lstStyle/>
          <a:p>
            <a:r>
              <a:rPr lang="en-GB" dirty="0"/>
              <a:t>Leads</a:t>
            </a:r>
          </a:p>
        </p:txBody>
      </p:sp>
      <p:graphicFrame>
        <p:nvGraphicFramePr>
          <p:cNvPr id="2" name="Table 1">
            <a:extLst>
              <a:ext uri="{FF2B5EF4-FFF2-40B4-BE49-F238E27FC236}">
                <a16:creationId xmlns:a16="http://schemas.microsoft.com/office/drawing/2014/main" id="{4F3A5671-EB7C-E802-9152-6969D19571F5}"/>
              </a:ext>
            </a:extLst>
          </p:cNvPr>
          <p:cNvGraphicFramePr>
            <a:graphicFrameLocks noGrp="1"/>
          </p:cNvGraphicFramePr>
          <p:nvPr>
            <p:extLst>
              <p:ext uri="{D42A27DB-BD31-4B8C-83A1-F6EECF244321}">
                <p14:modId xmlns:p14="http://schemas.microsoft.com/office/powerpoint/2010/main" val="2844928802"/>
              </p:ext>
            </p:extLst>
          </p:nvPr>
        </p:nvGraphicFramePr>
        <p:xfrm>
          <a:off x="278296" y="1852727"/>
          <a:ext cx="11698356" cy="4811457"/>
        </p:xfrm>
        <a:graphic>
          <a:graphicData uri="http://schemas.openxmlformats.org/drawingml/2006/table">
            <a:tbl>
              <a:tblPr firstRow="1" bandRow="1">
                <a:tableStyleId>{5C22544A-7EE6-4342-B048-85BDC9FD1C3A}</a:tableStyleId>
              </a:tblPr>
              <a:tblGrid>
                <a:gridCol w="3899452">
                  <a:extLst>
                    <a:ext uri="{9D8B030D-6E8A-4147-A177-3AD203B41FA5}">
                      <a16:colId xmlns:a16="http://schemas.microsoft.com/office/drawing/2014/main" val="4134588845"/>
                    </a:ext>
                  </a:extLst>
                </a:gridCol>
                <a:gridCol w="3899452">
                  <a:extLst>
                    <a:ext uri="{9D8B030D-6E8A-4147-A177-3AD203B41FA5}">
                      <a16:colId xmlns:a16="http://schemas.microsoft.com/office/drawing/2014/main" val="1162339552"/>
                    </a:ext>
                  </a:extLst>
                </a:gridCol>
                <a:gridCol w="3899452">
                  <a:extLst>
                    <a:ext uri="{9D8B030D-6E8A-4147-A177-3AD203B41FA5}">
                      <a16:colId xmlns:a16="http://schemas.microsoft.com/office/drawing/2014/main" val="1126163492"/>
                    </a:ext>
                  </a:extLst>
                </a:gridCol>
              </a:tblGrid>
              <a:tr h="413031">
                <a:tc>
                  <a:txBody>
                    <a:bodyPr/>
                    <a:lstStyle/>
                    <a:p>
                      <a:r>
                        <a:rPr lang="en-GB" sz="1800" dirty="0"/>
                        <a:t>PAF Area</a:t>
                      </a:r>
                    </a:p>
                  </a:txBody>
                  <a:tcPr>
                    <a:solidFill>
                      <a:srgbClr val="0F2961"/>
                    </a:solidFill>
                  </a:tcPr>
                </a:tc>
                <a:tc>
                  <a:txBody>
                    <a:bodyPr/>
                    <a:lstStyle/>
                    <a:p>
                      <a:r>
                        <a:rPr lang="en-GB" sz="1800" dirty="0"/>
                        <a:t>SRO / Senior Officer Lead</a:t>
                      </a:r>
                    </a:p>
                  </a:txBody>
                  <a:tcPr>
                    <a:solidFill>
                      <a:srgbClr val="0F2961"/>
                    </a:solidFill>
                  </a:tcPr>
                </a:tc>
                <a:tc>
                  <a:txBody>
                    <a:bodyPr/>
                    <a:lstStyle/>
                    <a:p>
                      <a:r>
                        <a:rPr lang="en-GB" sz="1800" dirty="0"/>
                        <a:t>S&amp;I Lead</a:t>
                      </a:r>
                    </a:p>
                  </a:txBody>
                  <a:tcPr>
                    <a:solidFill>
                      <a:srgbClr val="0F2961"/>
                    </a:solidFill>
                  </a:tcPr>
                </a:tc>
                <a:extLst>
                  <a:ext uri="{0D108BD9-81ED-4DB2-BD59-A6C34878D82A}">
                    <a16:rowId xmlns:a16="http://schemas.microsoft.com/office/drawing/2014/main" val="3630787597"/>
                  </a:ext>
                </a:extLst>
              </a:tr>
              <a:tr h="413031">
                <a:tc>
                  <a:txBody>
                    <a:bodyPr/>
                    <a:lstStyle/>
                    <a:p>
                      <a:r>
                        <a:rPr lang="en-GB" sz="1800" b="1" u="none" dirty="0">
                          <a:latin typeface="+mn-lt"/>
                        </a:rPr>
                        <a:t>Q1. </a:t>
                      </a:r>
                      <a:r>
                        <a:rPr lang="en-GB" sz="1800" b="0" u="none" dirty="0">
                          <a:latin typeface="+mn-lt"/>
                        </a:rPr>
                        <a:t>Leadership </a:t>
                      </a:r>
                    </a:p>
                  </a:txBody>
                  <a:tcPr/>
                </a:tc>
                <a:tc>
                  <a:txBody>
                    <a:bodyPr/>
                    <a:lstStyle/>
                    <a:p>
                      <a:r>
                        <a:rPr lang="en-GB" dirty="0"/>
                        <a:t>DCC Tuckley / Several</a:t>
                      </a:r>
                    </a:p>
                  </a:txBody>
                  <a:tcPr/>
                </a:tc>
                <a:tc>
                  <a:txBody>
                    <a:bodyPr/>
                    <a:lstStyle/>
                    <a:p>
                      <a:r>
                        <a:rPr lang="en-GB" dirty="0"/>
                        <a:t>Colleen Rattigan</a:t>
                      </a:r>
                    </a:p>
                  </a:txBody>
                  <a:tcPr/>
                </a:tc>
                <a:extLst>
                  <a:ext uri="{0D108BD9-81ED-4DB2-BD59-A6C34878D82A}">
                    <a16:rowId xmlns:a16="http://schemas.microsoft.com/office/drawing/2014/main" val="2897785985"/>
                  </a:ext>
                </a:extLst>
              </a:tr>
              <a:tr h="509216">
                <a:tc>
                  <a:txBody>
                    <a:bodyPr/>
                    <a:lstStyle/>
                    <a:p>
                      <a:r>
                        <a:rPr lang="en-GB" sz="1800" b="1" u="none" dirty="0">
                          <a:latin typeface="+mn-lt"/>
                        </a:rPr>
                        <a:t>Q2. </a:t>
                      </a:r>
                      <a:r>
                        <a:rPr lang="en-GB" sz="1800" b="0" u="none" dirty="0">
                          <a:latin typeface="+mn-lt"/>
                        </a:rPr>
                        <a:t>S</a:t>
                      </a:r>
                      <a:r>
                        <a:rPr lang="en-GB" sz="1800" b="0" u="none" dirty="0"/>
                        <a:t>upporting and developing the workforce</a:t>
                      </a:r>
                      <a:endParaRPr lang="en-GB" sz="1800" b="0" u="none" dirty="0">
                        <a:latin typeface="+mn-lt"/>
                      </a:endParaRPr>
                    </a:p>
                  </a:txBody>
                  <a:tcPr/>
                </a:tc>
                <a:tc>
                  <a:txBody>
                    <a:bodyPr/>
                    <a:lstStyle/>
                    <a:p>
                      <a:r>
                        <a:rPr lang="en-GB" dirty="0"/>
                        <a:t>ACO Bullen / Suzanne McMinn</a:t>
                      </a:r>
                    </a:p>
                  </a:txBody>
                  <a:tcPr/>
                </a:tc>
                <a:tc>
                  <a:txBody>
                    <a:bodyPr/>
                    <a:lstStyle/>
                    <a:p>
                      <a:r>
                        <a:rPr lang="en-GB" dirty="0"/>
                        <a:t>Jenny Cheney</a:t>
                      </a:r>
                    </a:p>
                  </a:txBody>
                  <a:tcPr/>
                </a:tc>
                <a:extLst>
                  <a:ext uri="{0D108BD9-81ED-4DB2-BD59-A6C34878D82A}">
                    <a16:rowId xmlns:a16="http://schemas.microsoft.com/office/drawing/2014/main" val="4198246673"/>
                  </a:ext>
                </a:extLst>
              </a:tr>
              <a:tr h="413031">
                <a:tc>
                  <a:txBody>
                    <a:bodyPr/>
                    <a:lstStyle/>
                    <a:p>
                      <a:r>
                        <a:rPr lang="en-GB" sz="1800" b="1" u="none" dirty="0">
                          <a:latin typeface="+mn-lt"/>
                        </a:rPr>
                        <a:t>Q3. </a:t>
                      </a:r>
                      <a:r>
                        <a:rPr lang="en-GB" sz="1800" b="0" u="none" dirty="0">
                          <a:latin typeface="+mn-lt"/>
                        </a:rPr>
                        <a:t>P</a:t>
                      </a:r>
                      <a:r>
                        <a:rPr lang="en-GB" sz="1800" b="0" u="none" dirty="0"/>
                        <a:t>ublic treatment</a:t>
                      </a:r>
                      <a:endParaRPr lang="en-GB" sz="1800" b="0" u="none" dirty="0">
                        <a:latin typeface="+mn-lt"/>
                      </a:endParaRPr>
                    </a:p>
                  </a:txBody>
                  <a:tcPr/>
                </a:tc>
                <a:tc>
                  <a:txBody>
                    <a:bodyPr/>
                    <a:lstStyle/>
                    <a:p>
                      <a:r>
                        <a:rPr lang="en-GB" dirty="0"/>
                        <a:t>ACC Ward / CS Hillery</a:t>
                      </a:r>
                    </a:p>
                  </a:txBody>
                  <a:tcPr/>
                </a:tc>
                <a:tc>
                  <a:txBody>
                    <a:bodyPr/>
                    <a:lstStyle/>
                    <a:p>
                      <a:r>
                        <a:rPr lang="en-GB" dirty="0"/>
                        <a:t>Sarah Peart</a:t>
                      </a:r>
                    </a:p>
                  </a:txBody>
                  <a:tcPr/>
                </a:tc>
                <a:extLst>
                  <a:ext uri="{0D108BD9-81ED-4DB2-BD59-A6C34878D82A}">
                    <a16:rowId xmlns:a16="http://schemas.microsoft.com/office/drawing/2014/main" val="2282622197"/>
                  </a:ext>
                </a:extLst>
              </a:tr>
              <a:tr h="413031">
                <a:tc>
                  <a:txBody>
                    <a:bodyPr/>
                    <a:lstStyle/>
                    <a:p>
                      <a:r>
                        <a:rPr lang="en-GB" sz="1800" b="1" u="none" dirty="0">
                          <a:latin typeface="+mn-lt"/>
                        </a:rPr>
                        <a:t>Q4. </a:t>
                      </a:r>
                      <a:r>
                        <a:rPr lang="en-GB" sz="1800" b="0" u="none" dirty="0">
                          <a:latin typeface="+mn-lt"/>
                        </a:rPr>
                        <a:t>P</a:t>
                      </a:r>
                      <a:r>
                        <a:rPr lang="en-GB" sz="1800" b="0" u="none" dirty="0"/>
                        <a:t>revention and deterrence</a:t>
                      </a:r>
                      <a:endParaRPr lang="en-GB" sz="1800" b="0" u="none" dirty="0">
                        <a:latin typeface="+mn-lt"/>
                      </a:endParaRPr>
                    </a:p>
                  </a:txBody>
                  <a:tcPr/>
                </a:tc>
                <a:tc>
                  <a:txBody>
                    <a:bodyPr/>
                    <a:lstStyle/>
                    <a:p>
                      <a:r>
                        <a:rPr lang="en-GB" dirty="0"/>
                        <a:t>ACC Ward / CS Hillery </a:t>
                      </a:r>
                    </a:p>
                  </a:txBody>
                  <a:tcPr/>
                </a:tc>
                <a:tc>
                  <a:txBody>
                    <a:bodyPr/>
                    <a:lstStyle/>
                    <a:p>
                      <a:r>
                        <a:rPr lang="en-GB" dirty="0"/>
                        <a:t>Gareth Court</a:t>
                      </a:r>
                    </a:p>
                  </a:txBody>
                  <a:tcPr/>
                </a:tc>
                <a:extLst>
                  <a:ext uri="{0D108BD9-81ED-4DB2-BD59-A6C34878D82A}">
                    <a16:rowId xmlns:a16="http://schemas.microsoft.com/office/drawing/2014/main" val="3288586148"/>
                  </a:ext>
                </a:extLst>
              </a:tr>
              <a:tr h="413031">
                <a:tc>
                  <a:txBody>
                    <a:bodyPr/>
                    <a:lstStyle/>
                    <a:p>
                      <a:r>
                        <a:rPr lang="en-GB" sz="1800" b="1" u="none" dirty="0">
                          <a:latin typeface="+mn-lt"/>
                        </a:rPr>
                        <a:t>Q5. </a:t>
                      </a:r>
                      <a:r>
                        <a:rPr lang="en-GB" sz="1800" b="0" u="none" dirty="0">
                          <a:latin typeface="+mn-lt"/>
                        </a:rPr>
                        <a:t>R</a:t>
                      </a:r>
                      <a:r>
                        <a:rPr lang="en-GB" sz="1800" b="0" u="none" dirty="0"/>
                        <a:t>esponding to the public</a:t>
                      </a:r>
                      <a:endParaRPr lang="en-GB" sz="1800" b="0" u="none" dirty="0">
                        <a:latin typeface="+mn-lt"/>
                      </a:endParaRPr>
                    </a:p>
                  </a:txBody>
                  <a:tcPr/>
                </a:tc>
                <a:tc>
                  <a:txBody>
                    <a:bodyPr/>
                    <a:lstStyle/>
                    <a:p>
                      <a:r>
                        <a:rPr lang="en-GB" dirty="0"/>
                        <a:t>ACC Ward / DCS Helm </a:t>
                      </a:r>
                    </a:p>
                  </a:txBody>
                  <a:tcPr/>
                </a:tc>
                <a:tc>
                  <a:txBody>
                    <a:bodyPr/>
                    <a:lstStyle/>
                    <a:p>
                      <a:r>
                        <a:rPr lang="en-GB" dirty="0"/>
                        <a:t>Gareth Court</a:t>
                      </a:r>
                    </a:p>
                  </a:txBody>
                  <a:tcPr/>
                </a:tc>
                <a:extLst>
                  <a:ext uri="{0D108BD9-81ED-4DB2-BD59-A6C34878D82A}">
                    <a16:rowId xmlns:a16="http://schemas.microsoft.com/office/drawing/2014/main" val="252189709"/>
                  </a:ext>
                </a:extLst>
              </a:tr>
              <a:tr h="413031">
                <a:tc>
                  <a:txBody>
                    <a:bodyPr/>
                    <a:lstStyle/>
                    <a:p>
                      <a:r>
                        <a:rPr lang="en-GB" sz="1800" b="1" u="none" dirty="0">
                          <a:latin typeface="+mn-lt"/>
                        </a:rPr>
                        <a:t>Q6. </a:t>
                      </a:r>
                      <a:r>
                        <a:rPr lang="en-GB" sz="1800" b="0" u="none" dirty="0">
                          <a:latin typeface="+mn-lt"/>
                        </a:rPr>
                        <a:t>I</a:t>
                      </a:r>
                      <a:r>
                        <a:rPr lang="en-GB" sz="1800" b="0" u="none" dirty="0"/>
                        <a:t>nvestigating crime</a:t>
                      </a:r>
                      <a:endParaRPr lang="en-GB" sz="1800" b="0" u="none" dirty="0">
                        <a:latin typeface="+mn-lt"/>
                      </a:endParaRPr>
                    </a:p>
                  </a:txBody>
                  <a:tcPr/>
                </a:tc>
                <a:tc>
                  <a:txBody>
                    <a:bodyPr/>
                    <a:lstStyle/>
                    <a:p>
                      <a:r>
                        <a:rPr lang="en-GB" dirty="0"/>
                        <a:t>ACC James / DCS Tompkins</a:t>
                      </a:r>
                    </a:p>
                  </a:txBody>
                  <a:tcPr/>
                </a:tc>
                <a:tc>
                  <a:txBody>
                    <a:bodyPr/>
                    <a:lstStyle/>
                    <a:p>
                      <a:r>
                        <a:rPr lang="en-GB" dirty="0"/>
                        <a:t>Jenny Cheney</a:t>
                      </a:r>
                    </a:p>
                  </a:txBody>
                  <a:tcPr/>
                </a:tc>
                <a:extLst>
                  <a:ext uri="{0D108BD9-81ED-4DB2-BD59-A6C34878D82A}">
                    <a16:rowId xmlns:a16="http://schemas.microsoft.com/office/drawing/2014/main" val="2716084517"/>
                  </a:ext>
                </a:extLst>
              </a:tr>
              <a:tr h="509216">
                <a:tc>
                  <a:txBody>
                    <a:bodyPr/>
                    <a:lstStyle/>
                    <a:p>
                      <a:r>
                        <a:rPr lang="en-GB" sz="1800" b="1" u="none" dirty="0">
                          <a:latin typeface="+mn-lt"/>
                        </a:rPr>
                        <a:t>Q7</a:t>
                      </a:r>
                      <a:r>
                        <a:rPr lang="en-GB" sz="1800" b="0" u="none" dirty="0">
                          <a:latin typeface="+mn-lt"/>
                        </a:rPr>
                        <a:t>. S</a:t>
                      </a:r>
                      <a:r>
                        <a:rPr lang="en-GB" sz="1800" b="0" u="none" dirty="0"/>
                        <a:t>afeguarding children and adults at risk</a:t>
                      </a:r>
                      <a:endParaRPr lang="en-GB" sz="1800" b="0" u="none" dirty="0">
                        <a:latin typeface="+mn-lt"/>
                      </a:endParaRPr>
                    </a:p>
                  </a:txBody>
                  <a:tcPr/>
                </a:tc>
                <a:tc>
                  <a:txBody>
                    <a:bodyPr/>
                    <a:lstStyle/>
                    <a:p>
                      <a:r>
                        <a:rPr lang="en-GB" dirty="0"/>
                        <a:t>ACC James / DCS Rymarz</a:t>
                      </a:r>
                    </a:p>
                  </a:txBody>
                  <a:tcPr/>
                </a:tc>
                <a:tc>
                  <a:txBody>
                    <a:bodyPr/>
                    <a:lstStyle/>
                    <a:p>
                      <a:r>
                        <a:rPr lang="en-GB" dirty="0"/>
                        <a:t>Colleen Rattigan</a:t>
                      </a:r>
                    </a:p>
                  </a:txBody>
                  <a:tcPr/>
                </a:tc>
                <a:extLst>
                  <a:ext uri="{0D108BD9-81ED-4DB2-BD59-A6C34878D82A}">
                    <a16:rowId xmlns:a16="http://schemas.microsoft.com/office/drawing/2014/main" val="2687229291"/>
                  </a:ext>
                </a:extLst>
              </a:tr>
              <a:tr h="413031">
                <a:tc>
                  <a:txBody>
                    <a:bodyPr/>
                    <a:lstStyle/>
                    <a:p>
                      <a:r>
                        <a:rPr lang="en-GB" sz="1800" b="1" u="none" dirty="0">
                          <a:latin typeface="+mn-lt"/>
                        </a:rPr>
                        <a:t>Q8. </a:t>
                      </a:r>
                      <a:r>
                        <a:rPr lang="en-GB" sz="1800" b="0" u="none" dirty="0">
                          <a:latin typeface="+mn-lt"/>
                        </a:rPr>
                        <a:t>M</a:t>
                      </a:r>
                      <a:r>
                        <a:rPr lang="en-GB" sz="1800" b="0" u="none" dirty="0"/>
                        <a:t>anaging fraud</a:t>
                      </a:r>
                      <a:endParaRPr lang="en-GB" sz="1800" b="0" u="none" dirty="0">
                        <a:latin typeface="+mn-lt"/>
                      </a:endParaRPr>
                    </a:p>
                  </a:txBody>
                  <a:tcPr/>
                </a:tc>
                <a:tc>
                  <a:txBody>
                    <a:bodyPr/>
                    <a:lstStyle/>
                    <a:p>
                      <a:r>
                        <a:rPr lang="en-GB" dirty="0"/>
                        <a:t>ACC James / DCS Tompkins</a:t>
                      </a:r>
                    </a:p>
                  </a:txBody>
                  <a:tcPr/>
                </a:tc>
                <a:tc>
                  <a:txBody>
                    <a:bodyPr/>
                    <a:lstStyle/>
                    <a:p>
                      <a:r>
                        <a:rPr lang="en-GB" dirty="0"/>
                        <a:t>Sarah Peart</a:t>
                      </a:r>
                    </a:p>
                  </a:txBody>
                  <a:tcPr/>
                </a:tc>
                <a:extLst>
                  <a:ext uri="{0D108BD9-81ED-4DB2-BD59-A6C34878D82A}">
                    <a16:rowId xmlns:a16="http://schemas.microsoft.com/office/drawing/2014/main" val="2646269273"/>
                  </a:ext>
                </a:extLst>
              </a:tr>
              <a:tr h="509216">
                <a:tc>
                  <a:txBody>
                    <a:bodyPr/>
                    <a:lstStyle/>
                    <a:p>
                      <a:r>
                        <a:rPr lang="en-GB" sz="1800" b="1" u="none" dirty="0">
                          <a:latin typeface="+mn-lt"/>
                        </a:rPr>
                        <a:t>Q9. </a:t>
                      </a:r>
                      <a:r>
                        <a:rPr lang="en-GB" sz="1800" b="0" u="none" dirty="0">
                          <a:latin typeface="+mn-lt"/>
                        </a:rPr>
                        <a:t>A</a:t>
                      </a:r>
                      <a:r>
                        <a:rPr lang="en-GB" sz="1800" b="0" u="none" dirty="0"/>
                        <a:t> safe and lawful custody environment</a:t>
                      </a:r>
                      <a:endParaRPr lang="en-GB" sz="1800" b="0" u="none" dirty="0">
                        <a:latin typeface="+mn-lt"/>
                      </a:endParaRPr>
                    </a:p>
                  </a:txBody>
                  <a:tcPr/>
                </a:tc>
                <a:tc>
                  <a:txBody>
                    <a:bodyPr/>
                    <a:lstStyle/>
                    <a:p>
                      <a:r>
                        <a:rPr lang="en-GB" dirty="0"/>
                        <a:t>ACC Ward / DCS Helm </a:t>
                      </a:r>
                    </a:p>
                  </a:txBody>
                  <a:tcPr/>
                </a:tc>
                <a:tc>
                  <a:txBody>
                    <a:bodyPr/>
                    <a:lstStyle/>
                    <a:p>
                      <a:r>
                        <a:rPr lang="en-GB" dirty="0"/>
                        <a:t>Tbc</a:t>
                      </a:r>
                    </a:p>
                  </a:txBody>
                  <a:tcPr/>
                </a:tc>
                <a:extLst>
                  <a:ext uri="{0D108BD9-81ED-4DB2-BD59-A6C34878D82A}">
                    <a16:rowId xmlns:a16="http://schemas.microsoft.com/office/drawing/2014/main" val="1540574157"/>
                  </a:ext>
                </a:extLst>
              </a:tr>
            </a:tbl>
          </a:graphicData>
        </a:graphic>
      </p:graphicFrame>
    </p:spTree>
    <p:extLst>
      <p:ext uri="{BB962C8B-B14F-4D97-AF65-F5344CB8AC3E}">
        <p14:creationId xmlns:p14="http://schemas.microsoft.com/office/powerpoint/2010/main" val="1752134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47D00B-1CEC-964C-1330-A480770EF008}"/>
              </a:ext>
            </a:extLst>
          </p:cNvPr>
          <p:cNvSpPr>
            <a:spLocks noGrp="1"/>
          </p:cNvSpPr>
          <p:nvPr>
            <p:ph type="title"/>
          </p:nvPr>
        </p:nvSpPr>
        <p:spPr>
          <a:xfrm>
            <a:off x="278295" y="586658"/>
            <a:ext cx="10726901" cy="551575"/>
          </a:xfrm>
        </p:spPr>
        <p:txBody>
          <a:bodyPr/>
          <a:lstStyle/>
          <a:p>
            <a:r>
              <a:rPr lang="en-GB" dirty="0"/>
              <a:t>Thematic Inspections</a:t>
            </a:r>
          </a:p>
        </p:txBody>
      </p:sp>
      <p:sp>
        <p:nvSpPr>
          <p:cNvPr id="3" name="TextBox 2">
            <a:extLst>
              <a:ext uri="{FF2B5EF4-FFF2-40B4-BE49-F238E27FC236}">
                <a16:creationId xmlns:a16="http://schemas.microsoft.com/office/drawing/2014/main" id="{3291ED3E-0FCD-E7B7-C672-D68569C44363}"/>
              </a:ext>
            </a:extLst>
          </p:cNvPr>
          <p:cNvSpPr txBox="1"/>
          <p:nvPr/>
        </p:nvSpPr>
        <p:spPr>
          <a:xfrm>
            <a:off x="278295" y="1848678"/>
            <a:ext cx="11688418" cy="5047536"/>
          </a:xfrm>
          <a:prstGeom prst="rect">
            <a:avLst/>
          </a:prstGeom>
          <a:noFill/>
        </p:spPr>
        <p:txBody>
          <a:bodyPr wrap="square" rtlCol="0">
            <a:spAutoFit/>
          </a:bodyPr>
          <a:lstStyle/>
          <a:p>
            <a:r>
              <a:rPr lang="en-GB" sz="1600" b="1" dirty="0">
                <a:solidFill>
                  <a:schemeClr val="tx1"/>
                </a:solidFill>
              </a:rPr>
              <a:t>In 2024/25 and complete them in 2025/26: </a:t>
            </a:r>
            <a:endParaRPr lang="en-GB" sz="1600" dirty="0">
              <a:solidFill>
                <a:schemeClr val="tx1"/>
              </a:solidFill>
            </a:endParaRPr>
          </a:p>
          <a:p>
            <a:pPr marL="285750" indent="-285750">
              <a:buFont typeface="Arial" panose="020B0604020202020204" pitchFamily="34" charset="0"/>
              <a:buChar char="•"/>
            </a:pPr>
            <a:r>
              <a:rPr lang="en-GB" sz="1600" b="0" dirty="0">
                <a:solidFill>
                  <a:schemeClr val="tx1"/>
                </a:solidFill>
              </a:rPr>
              <a:t>Firearms Licensing</a:t>
            </a:r>
          </a:p>
          <a:p>
            <a:pPr marL="285750" indent="-285750">
              <a:buFont typeface="Arial" panose="020B0604020202020204" pitchFamily="34" charset="0"/>
              <a:buChar char="•"/>
            </a:pPr>
            <a:r>
              <a:rPr lang="en-GB" sz="1600" b="0" dirty="0">
                <a:solidFill>
                  <a:schemeClr val="tx1"/>
                </a:solidFill>
              </a:rPr>
              <a:t>Police Leadership</a:t>
            </a:r>
          </a:p>
          <a:p>
            <a:endParaRPr lang="en-GB" sz="1600" b="1" dirty="0"/>
          </a:p>
          <a:p>
            <a:r>
              <a:rPr lang="en-GB" sz="1600" b="1" u="none" dirty="0">
                <a:latin typeface="+mn-lt"/>
              </a:rPr>
              <a:t>In the next 4 years:</a:t>
            </a:r>
          </a:p>
          <a:p>
            <a:pPr marL="285750" indent="-285750">
              <a:buFont typeface="Arial" panose="020B0604020202020204" pitchFamily="34" charset="0"/>
              <a:buChar char="•"/>
            </a:pPr>
            <a:r>
              <a:rPr lang="en-GB" sz="1600" b="0" u="none" dirty="0">
                <a:latin typeface="+mn-lt"/>
              </a:rPr>
              <a:t>Joint Inspection on Knife Crime </a:t>
            </a:r>
          </a:p>
          <a:p>
            <a:pPr marL="285750" indent="-285750">
              <a:buFont typeface="Arial" panose="020B0604020202020204" pitchFamily="34" charset="0"/>
              <a:buChar char="•"/>
            </a:pPr>
            <a:r>
              <a:rPr lang="en-GB" sz="1600" b="0" u="none" dirty="0">
                <a:latin typeface="+mn-lt"/>
              </a:rPr>
              <a:t>Efficiency and effectiveness of current arrangements that provide local, regional and national policing services (includes PDS &amp; NPAS)</a:t>
            </a:r>
          </a:p>
          <a:p>
            <a:pPr marL="285750" indent="-285750">
              <a:buFont typeface="Arial" panose="020B0604020202020204" pitchFamily="34" charset="0"/>
              <a:buChar char="•"/>
            </a:pPr>
            <a:r>
              <a:rPr lang="en-GB" sz="1600" b="0" u="none" dirty="0">
                <a:latin typeface="+mn-lt"/>
              </a:rPr>
              <a:t>Science and Technology</a:t>
            </a:r>
          </a:p>
          <a:p>
            <a:pPr marL="285750" indent="-285750">
              <a:buFont typeface="Arial" panose="020B0604020202020204" pitchFamily="34" charset="0"/>
              <a:buChar char="•"/>
            </a:pPr>
            <a:r>
              <a:rPr lang="en-GB" sz="1600" b="0" u="none" dirty="0">
                <a:latin typeface="+mn-lt"/>
              </a:rPr>
              <a:t>Economic Crime</a:t>
            </a:r>
          </a:p>
          <a:p>
            <a:pPr marL="285750" indent="-285750">
              <a:buFont typeface="Arial" panose="020B0604020202020204" pitchFamily="34" charset="0"/>
              <a:buChar char="•"/>
            </a:pPr>
            <a:r>
              <a:rPr lang="en-GB" sz="1600" b="0" u="none" dirty="0">
                <a:latin typeface="+mn-lt"/>
              </a:rPr>
              <a:t>Undercover Policing</a:t>
            </a:r>
          </a:p>
          <a:p>
            <a:pPr marL="285750" indent="-285750">
              <a:buFont typeface="Arial" panose="020B0604020202020204" pitchFamily="34" charset="0"/>
              <a:buChar char="•"/>
            </a:pPr>
            <a:r>
              <a:rPr lang="en-GB" sz="1600" b="0" u="none" dirty="0">
                <a:latin typeface="+mn-lt"/>
              </a:rPr>
              <a:t>Police and Fire Service Cyber Security</a:t>
            </a:r>
          </a:p>
          <a:p>
            <a:pPr marL="285750" indent="-285750">
              <a:buFont typeface="Arial" panose="020B0604020202020204" pitchFamily="34" charset="0"/>
              <a:buChar char="•"/>
            </a:pPr>
            <a:r>
              <a:rPr lang="en-GB" sz="1600" b="0" u="none" dirty="0">
                <a:latin typeface="+mn-lt"/>
              </a:rPr>
              <a:t>Counter Terrorism</a:t>
            </a:r>
          </a:p>
          <a:p>
            <a:pPr marL="285750" indent="-285750">
              <a:buFont typeface="Arial" panose="020B0604020202020204" pitchFamily="34" charset="0"/>
              <a:buChar char="•"/>
            </a:pPr>
            <a:r>
              <a:rPr lang="en-GB" sz="1600" b="0" u="none" dirty="0">
                <a:latin typeface="+mn-lt"/>
              </a:rPr>
              <a:t>JESIP</a:t>
            </a:r>
          </a:p>
          <a:p>
            <a:pPr marL="285750" indent="-285750">
              <a:buFont typeface="Arial" panose="020B0604020202020204" pitchFamily="34" charset="0"/>
              <a:buChar char="•"/>
            </a:pPr>
            <a:r>
              <a:rPr lang="en-GB" sz="1600" b="0" u="none" dirty="0">
                <a:latin typeface="+mn-lt"/>
              </a:rPr>
              <a:t>Data and Analytics</a:t>
            </a:r>
          </a:p>
          <a:p>
            <a:pPr marL="285750" indent="-285750">
              <a:buFont typeface="Arial" panose="020B0604020202020204" pitchFamily="34" charset="0"/>
              <a:buChar char="•"/>
            </a:pPr>
            <a:endParaRPr lang="en-GB" sz="1600" dirty="0"/>
          </a:p>
          <a:p>
            <a:r>
              <a:rPr lang="en-GB" sz="1600" b="1" u="none" dirty="0">
                <a:latin typeface="+mn-lt"/>
              </a:rPr>
              <a:t>SOC </a:t>
            </a:r>
            <a:r>
              <a:rPr lang="en-GB" sz="1600" b="0" u="none" dirty="0">
                <a:latin typeface="+mn-lt"/>
              </a:rPr>
              <a:t>– Regional Inspection will continue</a:t>
            </a:r>
          </a:p>
          <a:p>
            <a:r>
              <a:rPr lang="en-GB" sz="1600" b="1" dirty="0"/>
              <a:t>Integrity</a:t>
            </a:r>
            <a:r>
              <a:rPr lang="en-GB" sz="1600" dirty="0"/>
              <a:t> – Continue as rolling inspection</a:t>
            </a:r>
          </a:p>
          <a:p>
            <a:r>
              <a:rPr lang="en-GB" sz="1600" b="1" u="none" dirty="0">
                <a:latin typeface="+mn-lt"/>
              </a:rPr>
              <a:t>VAWG</a:t>
            </a:r>
            <a:r>
              <a:rPr lang="en-GB" sz="1600" b="0" u="none" dirty="0">
                <a:latin typeface="+mn-lt"/>
              </a:rPr>
              <a:t> – Monitored through several inspections (NCPI, PEEL).</a:t>
            </a:r>
          </a:p>
          <a:p>
            <a:r>
              <a:rPr lang="en-GB" sz="1600" b="1" dirty="0"/>
              <a:t>Super Complaints </a:t>
            </a:r>
            <a:r>
              <a:rPr lang="en-GB" sz="1600" dirty="0"/>
              <a:t>– expected to be different in approach and investigations</a:t>
            </a:r>
            <a:endParaRPr lang="en-GB" sz="1600" b="0" u="none" dirty="0">
              <a:latin typeface="+mn-lt"/>
            </a:endParaRPr>
          </a:p>
          <a:p>
            <a:endParaRPr lang="en-GB" dirty="0"/>
          </a:p>
        </p:txBody>
      </p:sp>
    </p:spTree>
    <p:extLst>
      <p:ext uri="{BB962C8B-B14F-4D97-AF65-F5344CB8AC3E}">
        <p14:creationId xmlns:p14="http://schemas.microsoft.com/office/powerpoint/2010/main" val="1539893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5D2A6-FBCE-412A-80E4-C4FB4A2D7189}"/>
              </a:ext>
            </a:extLst>
          </p:cNvPr>
          <p:cNvSpPr>
            <a:spLocks noGrp="1"/>
          </p:cNvSpPr>
          <p:nvPr>
            <p:ph type="ctrTitle"/>
          </p:nvPr>
        </p:nvSpPr>
        <p:spPr/>
        <p:txBody>
          <a:bodyPr>
            <a:normAutofit/>
          </a:bodyPr>
          <a:lstStyle/>
          <a:p>
            <a:r>
              <a:rPr lang="en-GB" dirty="0"/>
              <a:t>Fighting Crime, </a:t>
            </a:r>
            <a:br>
              <a:rPr lang="en-GB" dirty="0"/>
            </a:br>
            <a:r>
              <a:rPr lang="en-GB" dirty="0"/>
              <a:t>Protecting People</a:t>
            </a:r>
            <a:br>
              <a:rPr lang="en-GB" dirty="0"/>
            </a:br>
            <a:endParaRPr lang="en-GB" dirty="0"/>
          </a:p>
        </p:txBody>
      </p:sp>
    </p:spTree>
    <p:extLst>
      <p:ext uri="{BB962C8B-B14F-4D97-AF65-F5344CB8AC3E}">
        <p14:creationId xmlns:p14="http://schemas.microsoft.com/office/powerpoint/2010/main" val="33987945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DD79A4A6-EF29-4566-820F-CA7E768267FB}" vid="{A8009529-3797-432C-8FDA-6D8AF87F60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2A5148A0B42B44AAEAE3DDB7539565" ma:contentTypeVersion="5" ma:contentTypeDescription="Create a new document." ma:contentTypeScope="" ma:versionID="5d7ec2fd9d35528d5a264d17145ed9da">
  <xsd:schema xmlns:xsd="http://www.w3.org/2001/XMLSchema" xmlns:xs="http://www.w3.org/2001/XMLSchema" xmlns:p="http://schemas.microsoft.com/office/2006/metadata/properties" xmlns:ns2="b42330c6-1379-4d72-bcc4-22c54c8e17fc" xmlns:ns3="http://schemas.microsoft.com/sharepoint/v4" targetNamespace="http://schemas.microsoft.com/office/2006/metadata/properties" ma:root="true" ma:fieldsID="540e35b19188791ed477e30b7ca752b5" ns2:_="" ns3:_="">
    <xsd:import namespace="b42330c6-1379-4d72-bcc4-22c54c8e17fc"/>
    <xsd:import namespace="http://schemas.microsoft.com/sharepoint/v4"/>
    <xsd:element name="properties">
      <xsd:complexType>
        <xsd:sequence>
          <xsd:element name="documentManagement">
            <xsd:complexType>
              <xsd:all>
                <xsd:element ref="ns2:TaxKeywordTaxHTField" minOccurs="0"/>
                <xsd:element ref="ns2:TaxCatchAll" minOccurs="0"/>
                <xsd:element ref="ns2:Notes2"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2330c6-1379-4d72-bcc4-22c54c8e17fc"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Enterprise Keywords" ma:fieldId="{23f27201-bee3-471e-b2e7-b64fd8b7ca38}" ma:taxonomyMulti="true" ma:sspId="d27acf5e-59c6-4d5a-85ec-88a573137e76"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hidden="true" ma:list="{b43ae31c-7ecd-448c-a1e8-5f03da04862d}" ma:internalName="TaxCatchAll" ma:showField="CatchAllData" ma:web="1031ab66-8ef9-4428-b254-e33152a072fe">
      <xsd:complexType>
        <xsd:complexContent>
          <xsd:extension base="dms:MultiChoiceLookup">
            <xsd:sequence>
              <xsd:element name="Value" type="dms:Lookup" maxOccurs="unbounded" minOccurs="0" nillable="true"/>
            </xsd:sequence>
          </xsd:extension>
        </xsd:complexContent>
      </xsd:complexType>
    </xsd:element>
    <xsd:element name="Notes2" ma:index="11" nillable="true" ma:displayName="Notes" ma:internalName="Notes2">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2"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TaxCatchAll xmlns="b42330c6-1379-4d72-bcc4-22c54c8e17fc"/>
    <Notes2 xmlns="b42330c6-1379-4d72-bcc4-22c54c8e17fc">Range of blank slides - to view/add a new slide, click Insert&gt;New Slide</Notes2>
    <TaxKeywordTaxHTField xmlns="b42330c6-1379-4d72-bcc4-22c54c8e17fc">
      <Terms xmlns="http://schemas.microsoft.com/office/infopath/2007/PartnerControls"/>
    </TaxKeywordTaxHTField>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E2DE09-3E24-4920-A118-B4E2A98FB5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2330c6-1379-4d72-bcc4-22c54c8e17fc"/>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D86AC20-FCFE-4EE1-996F-79377C1ECE65}">
  <ds:schemaRefs>
    <ds:schemaRef ds:uri="http://purl.org/dc/dcmitype/"/>
    <ds:schemaRef ds:uri="http://purl.org/dc/terms/"/>
    <ds:schemaRef ds:uri="b42330c6-1379-4d72-bcc4-22c54c8e17fc"/>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schemas.microsoft.com/sharepoint/v4"/>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FADB93C0-5BF7-437F-AC08-1564E89AED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template_2022</Template>
  <TotalTime>9009</TotalTime>
  <Words>2380</Words>
  <Application>Microsoft Office PowerPoint</Application>
  <PresentationFormat>Widescreen</PresentationFormat>
  <Paragraphs>232</Paragraphs>
  <Slides>8</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Arial Nova Light</vt:lpstr>
      <vt:lpstr>Calibri</vt:lpstr>
      <vt:lpstr>GDS Transport</vt:lpstr>
      <vt:lpstr>Google Sans</vt:lpstr>
      <vt:lpstr>Office Theme</vt:lpstr>
      <vt:lpstr>PowerPoint Presentation</vt:lpstr>
      <vt:lpstr>Update to Framework – Key Information </vt:lpstr>
      <vt:lpstr>PowerPoint Presentation</vt:lpstr>
      <vt:lpstr>Next Steps </vt:lpstr>
      <vt:lpstr>PowerPoint Presentation</vt:lpstr>
      <vt:lpstr>Leads</vt:lpstr>
      <vt:lpstr>Thematic Inspections</vt:lpstr>
      <vt:lpstr>Fighting Crime,  Protecting People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Cheney Jenny</dc:creator>
  <cp:keywords/>
  <cp:lastModifiedBy>Osborne Kate</cp:lastModifiedBy>
  <cp:revision>82</cp:revision>
  <dcterms:created xsi:type="dcterms:W3CDTF">2024-01-12T14:48:06Z</dcterms:created>
  <dcterms:modified xsi:type="dcterms:W3CDTF">2025-03-10T10:47:03Z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9cd4a6a-7014-48d6-b119-9b8b87129a7e_Enabled">
    <vt:lpwstr>True</vt:lpwstr>
  </property>
  <property fmtid="{D5CDD505-2E9C-101B-9397-08002B2CF9AE}" pid="3" name="MSIP_Label_d9cd4a6a-7014-48d6-b119-9b8b87129a7e_SiteId">
    <vt:lpwstr>bf91f36f-ab89-4503-8c3f-04a029f837d3</vt:lpwstr>
  </property>
  <property fmtid="{D5CDD505-2E9C-101B-9397-08002B2CF9AE}" pid="4" name="MSIP_Label_d9cd4a6a-7014-48d6-b119-9b8b87129a7e_Owner">
    <vt:lpwstr>Denise.Langford@northants.police.uk</vt:lpwstr>
  </property>
  <property fmtid="{D5CDD505-2E9C-101B-9397-08002B2CF9AE}" pid="5" name="MSIP_Label_d9cd4a6a-7014-48d6-b119-9b8b87129a7e_SetDate">
    <vt:lpwstr>2022-10-14T11:10:23.1581997Z</vt:lpwstr>
  </property>
  <property fmtid="{D5CDD505-2E9C-101B-9397-08002B2CF9AE}" pid="6" name="MSIP_Label_d9cd4a6a-7014-48d6-b119-9b8b87129a7e_Name">
    <vt:lpwstr>OFFICIAL</vt:lpwstr>
  </property>
  <property fmtid="{D5CDD505-2E9C-101B-9397-08002B2CF9AE}" pid="7" name="MSIP_Label_d9cd4a6a-7014-48d6-b119-9b8b87129a7e_Application">
    <vt:lpwstr>Microsoft Azure Information Protection</vt:lpwstr>
  </property>
  <property fmtid="{D5CDD505-2E9C-101B-9397-08002B2CF9AE}" pid="8" name="MSIP_Label_d9cd4a6a-7014-48d6-b119-9b8b87129a7e_Extended_MSFT_Method">
    <vt:lpwstr>Automatic</vt:lpwstr>
  </property>
  <property fmtid="{D5CDD505-2E9C-101B-9397-08002B2CF9AE}" pid="9" name="Sensitivity">
    <vt:lpwstr>OFFICIAL</vt:lpwstr>
  </property>
  <property fmtid="{D5CDD505-2E9C-101B-9397-08002B2CF9AE}" pid="10" name="TaxKeyword">
    <vt:lpwstr/>
  </property>
  <property fmtid="{D5CDD505-2E9C-101B-9397-08002B2CF9AE}" pid="11" name="ContentTypeId">
    <vt:lpwstr>0x010100EE2A5148A0B42B44AAEAE3DDB7539565</vt:lpwstr>
  </property>
</Properties>
</file>